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3E231A"/>
        </a:fontRef>
        <a:srgbClr val="3E231A"/>
      </a:tcTxStyle>
      <a:tcStyle>
        <a:tcBdr>
          <a:left>
            <a:ln w="12700" cap="flat">
              <a:solidFill>
                <a:srgbClr val="3E231A"/>
              </a:solidFill>
              <a:prstDash val="solid"/>
              <a:miter lim="400000"/>
            </a:ln>
          </a:left>
          <a:right>
            <a:ln w="12700" cap="flat">
              <a:solidFill>
                <a:srgbClr val="3E231A"/>
              </a:solidFill>
              <a:prstDash val="solid"/>
              <a:miter lim="400000"/>
            </a:ln>
          </a:right>
          <a:top>
            <a:ln w="12700" cap="flat">
              <a:solidFill>
                <a:srgbClr val="3E231A"/>
              </a:solidFill>
              <a:prstDash val="solid"/>
              <a:miter lim="400000"/>
            </a:ln>
          </a:top>
          <a:bottom>
            <a:ln w="12700" cap="flat">
              <a:solidFill>
                <a:srgbClr val="3E231A"/>
              </a:solidFill>
              <a:prstDash val="solid"/>
              <a:miter lim="400000"/>
            </a:ln>
          </a:bottom>
          <a:insideH>
            <a:ln w="12700" cap="flat">
              <a:solidFill>
                <a:srgbClr val="3E231A"/>
              </a:solidFill>
              <a:prstDash val="solid"/>
              <a:miter lim="400000"/>
            </a:ln>
          </a:insideH>
          <a:insideV>
            <a:ln w="12700" cap="flat">
              <a:solidFill>
                <a:srgbClr val="3E231A"/>
              </a:solidFill>
              <a:prstDash val="solid"/>
              <a:miter lim="400000"/>
            </a:ln>
          </a:insideV>
        </a:tcBdr>
        <a:fill>
          <a:noFill/>
        </a:fill>
      </a:tcStyle>
    </a:wholeTbl>
    <a:band2H>
      <a:tcTxStyle/>
      <a:tcStyle>
        <a:tcBdr/>
        <a:fill>
          <a:solidFill>
            <a:srgbClr val="FFEBD2">
              <a:alpha val="48000"/>
            </a:srgbClr>
          </a:solidFill>
        </a:fill>
      </a:tcStyle>
    </a:band2H>
    <a:firstCol>
      <a:tcTxStyle b="off" i="off">
        <a:fontRef idx="minor">
          <a:srgbClr val="3E231A"/>
        </a:fontRef>
        <a:srgbClr val="3E231A"/>
      </a:tcTxStyle>
      <a:tcStyle>
        <a:tcBdr>
          <a:left>
            <a:ln w="12700" cap="flat">
              <a:solidFill>
                <a:srgbClr val="3E231A"/>
              </a:solidFill>
              <a:prstDash val="solid"/>
              <a:miter lim="400000"/>
            </a:ln>
          </a:left>
          <a:right>
            <a:ln w="12700" cap="flat">
              <a:solidFill>
                <a:srgbClr val="3E231A"/>
              </a:solidFill>
              <a:prstDash val="solid"/>
              <a:miter lim="400000"/>
            </a:ln>
          </a:right>
          <a:top>
            <a:ln w="12700" cap="flat">
              <a:solidFill>
                <a:srgbClr val="3E231A"/>
              </a:solidFill>
              <a:prstDash val="solid"/>
              <a:miter lim="400000"/>
            </a:ln>
          </a:top>
          <a:bottom>
            <a:ln w="12700" cap="flat">
              <a:solidFill>
                <a:srgbClr val="3E231A"/>
              </a:solidFill>
              <a:prstDash val="solid"/>
              <a:miter lim="400000"/>
            </a:ln>
          </a:bottom>
          <a:insideH>
            <a:ln w="12700" cap="flat">
              <a:solidFill>
                <a:srgbClr val="3E231A"/>
              </a:solidFill>
              <a:prstDash val="solid"/>
              <a:miter lim="400000"/>
            </a:ln>
          </a:insideH>
          <a:insideV>
            <a:ln w="12700" cap="flat">
              <a:solidFill>
                <a:srgbClr val="3E231A"/>
              </a:solidFill>
              <a:prstDash val="solid"/>
              <a:miter lim="400000"/>
            </a:ln>
          </a:insideV>
        </a:tcBdr>
        <a:fill>
          <a:solidFill>
            <a:srgbClr val="D6A96F">
              <a:alpha val="48000"/>
            </a:srgbClr>
          </a:solidFill>
        </a:fill>
      </a:tcStyle>
    </a:firstCol>
    <a:lastRow>
      <a:tcTxStyle b="off" i="off">
        <a:fontRef idx="minor">
          <a:srgbClr val="3E231A"/>
        </a:fontRef>
        <a:srgbClr val="3E231A"/>
      </a:tcTxStyle>
      <a:tcStyle>
        <a:tcBdr>
          <a:left>
            <a:ln w="12700" cap="flat">
              <a:solidFill>
                <a:srgbClr val="3E231A"/>
              </a:solidFill>
              <a:prstDash val="solid"/>
              <a:miter lim="400000"/>
            </a:ln>
          </a:left>
          <a:right>
            <a:ln w="12700" cap="flat">
              <a:solidFill>
                <a:srgbClr val="3E231A"/>
              </a:solidFill>
              <a:prstDash val="solid"/>
              <a:miter lim="400000"/>
            </a:ln>
          </a:right>
          <a:top>
            <a:ln w="25400" cap="flat">
              <a:solidFill>
                <a:srgbClr val="3E231A"/>
              </a:solidFill>
              <a:prstDash val="solid"/>
              <a:miter lim="400000"/>
            </a:ln>
          </a:top>
          <a:bottom>
            <a:ln w="12700" cap="flat">
              <a:solidFill>
                <a:srgbClr val="3E231A"/>
              </a:solidFill>
              <a:prstDash val="solid"/>
              <a:miter lim="400000"/>
            </a:ln>
          </a:bottom>
          <a:insideH>
            <a:ln w="12700" cap="flat">
              <a:solidFill>
                <a:srgbClr val="3E231A"/>
              </a:solidFill>
              <a:prstDash val="solid"/>
              <a:miter lim="400000"/>
            </a:ln>
          </a:insideH>
          <a:insideV>
            <a:ln w="12700" cap="flat">
              <a:solidFill>
                <a:srgbClr val="3E231A"/>
              </a:solidFill>
              <a:prstDash val="solid"/>
              <a:miter lim="400000"/>
            </a:ln>
          </a:insideV>
        </a:tcBdr>
        <a:fill>
          <a:solidFill>
            <a:srgbClr val="D6A96F">
              <a:alpha val="48000"/>
            </a:srgbClr>
          </a:solidFill>
        </a:fill>
      </a:tcStyle>
    </a:lastRow>
    <a:firstRow>
      <a:tcTxStyle b="off" i="off">
        <a:fontRef idx="minor">
          <a:srgbClr val="3E231A"/>
        </a:fontRef>
        <a:srgbClr val="3E231A"/>
      </a:tcTxStyle>
      <a:tcStyle>
        <a:tcBdr>
          <a:left>
            <a:ln w="12700" cap="flat">
              <a:solidFill>
                <a:srgbClr val="3E231A"/>
              </a:solidFill>
              <a:prstDash val="solid"/>
              <a:miter lim="400000"/>
            </a:ln>
          </a:left>
          <a:right>
            <a:ln w="12700" cap="flat">
              <a:solidFill>
                <a:srgbClr val="3E231A"/>
              </a:solidFill>
              <a:prstDash val="solid"/>
              <a:miter lim="400000"/>
            </a:ln>
          </a:right>
          <a:top>
            <a:ln w="12700" cap="flat">
              <a:solidFill>
                <a:srgbClr val="3E231A"/>
              </a:solidFill>
              <a:prstDash val="solid"/>
              <a:miter lim="400000"/>
            </a:ln>
          </a:top>
          <a:bottom>
            <a:ln w="25400" cap="flat">
              <a:solidFill>
                <a:srgbClr val="3E231A"/>
              </a:solidFill>
              <a:prstDash val="solid"/>
              <a:miter lim="400000"/>
            </a:ln>
          </a:bottom>
          <a:insideH>
            <a:ln w="12700" cap="flat">
              <a:solidFill>
                <a:srgbClr val="3E231A"/>
              </a:solidFill>
              <a:prstDash val="solid"/>
              <a:miter lim="400000"/>
            </a:ln>
          </a:insideH>
          <a:insideV>
            <a:ln w="12700" cap="flat">
              <a:solidFill>
                <a:srgbClr val="3E231A"/>
              </a:solidFill>
              <a:prstDash val="solid"/>
              <a:miter lim="400000"/>
            </a:ln>
          </a:insideV>
        </a:tcBdr>
        <a:fill>
          <a:solidFill>
            <a:srgbClr val="D6A96F">
              <a:alpha val="48000"/>
            </a:srgbClr>
          </a:solidFill>
        </a:fill>
      </a:tcStyle>
    </a:firstRow>
  </a:tblStyle>
  <a:tblStyle styleId="{C7B018BB-80A7-4F77-B60F-C8B233D01FF8}" styleName="">
    <a:tblBg/>
    <a:wholeTbl>
      <a:tcTxStyle b="off" i="off">
        <a:fontRef idx="minor">
          <a:srgbClr val="3E231A"/>
        </a:fontRef>
        <a:srgbClr val="3E231A"/>
      </a:tcTxStyle>
      <a:tcStyle>
        <a:tcBdr>
          <a:left>
            <a:ln w="12700" cap="flat">
              <a:noFill/>
              <a:miter lim="400000"/>
            </a:ln>
          </a:left>
          <a:right>
            <a:ln w="12700" cap="flat">
              <a:noFill/>
              <a:miter lim="400000"/>
            </a:ln>
          </a:right>
          <a:top>
            <a:ln w="12700" cap="flat">
              <a:solidFill>
                <a:srgbClr val="3E231A"/>
              </a:solidFill>
              <a:prstDash val="solid"/>
              <a:miter lim="400000"/>
            </a:ln>
          </a:top>
          <a:bottom>
            <a:ln w="12700" cap="flat">
              <a:solidFill>
                <a:srgbClr val="3E231A"/>
              </a:solidFill>
              <a:prstDash val="solid"/>
              <a:miter lim="400000"/>
            </a:ln>
          </a:bottom>
          <a:insideH>
            <a:ln w="12700" cap="flat">
              <a:solidFill>
                <a:srgbClr val="3E231A"/>
              </a:solidFill>
              <a:prstDash val="solid"/>
              <a:miter lim="400000"/>
            </a:ln>
          </a:insideH>
          <a:insideV>
            <a:ln w="12700" cap="flat">
              <a:noFill/>
              <a:miter lim="400000"/>
            </a:ln>
          </a:insideV>
        </a:tcBdr>
        <a:fill>
          <a:noFill/>
        </a:fill>
      </a:tcStyle>
    </a:wholeTbl>
    <a:band2H>
      <a:tcTxStyle/>
      <a:tcStyle>
        <a:tcBdr/>
        <a:fill>
          <a:solidFill>
            <a:srgbClr val="76654F">
              <a:alpha val="20000"/>
            </a:srgbClr>
          </a:solidFill>
        </a:fill>
      </a:tcStyle>
    </a:band2H>
    <a:firstCol>
      <a:tcTxStyle b="off" i="off">
        <a:fontRef idx="minor">
          <a:srgbClr val="FFFFFF"/>
        </a:fontRef>
        <a:srgbClr val="FFFFFF"/>
      </a:tcTxStyle>
      <a:tcStyle>
        <a:tcBdr>
          <a:left>
            <a:ln w="12700" cap="flat">
              <a:solidFill>
                <a:srgbClr val="3E231A"/>
              </a:solidFill>
              <a:prstDash val="solid"/>
              <a:miter lim="400000"/>
            </a:ln>
          </a:left>
          <a:right>
            <a:ln w="12700" cap="flat">
              <a:solidFill>
                <a:srgbClr val="3E231A"/>
              </a:solidFill>
              <a:prstDash val="solid"/>
              <a:miter lim="400000"/>
            </a:ln>
          </a:right>
          <a:top>
            <a:ln w="12700" cap="flat">
              <a:noFill/>
              <a:miter lim="400000"/>
            </a:ln>
          </a:top>
          <a:bottom>
            <a:ln w="12700" cap="flat">
              <a:noFill/>
              <a:miter lim="400000"/>
            </a:ln>
          </a:bottom>
          <a:insideH>
            <a:ln w="12700" cap="flat">
              <a:noFill/>
              <a:miter lim="400000"/>
            </a:ln>
          </a:insideH>
          <a:insideV>
            <a:ln w="12700" cap="flat">
              <a:solidFill>
                <a:srgbClr val="3E231A"/>
              </a:solidFill>
              <a:prstDash val="solid"/>
              <a:miter lim="400000"/>
            </a:ln>
          </a:insideV>
        </a:tcBdr>
        <a:fill>
          <a:solidFill>
            <a:srgbClr val="9BA7B4">
              <a:alpha val="90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3E231A"/>
              </a:solidFill>
              <a:prstDash val="solid"/>
              <a:miter lim="400000"/>
            </a:ln>
          </a:top>
          <a:bottom>
            <a:ln w="12700" cap="flat">
              <a:solidFill>
                <a:srgbClr val="3E231A"/>
              </a:solidFill>
              <a:prstDash val="solid"/>
              <a:miter lim="400000"/>
            </a:ln>
          </a:bottom>
          <a:insideH>
            <a:ln w="12700" cap="flat">
              <a:solidFill>
                <a:srgbClr val="3E231A"/>
              </a:solidFill>
              <a:prstDash val="solid"/>
              <a:miter lim="400000"/>
            </a:ln>
          </a:insideH>
          <a:insideV>
            <a:ln w="12700" cap="flat">
              <a:noFill/>
              <a:miter lim="400000"/>
            </a:ln>
          </a:insideV>
        </a:tcBdr>
        <a:fill>
          <a:solidFill>
            <a:srgbClr val="6F8B9E">
              <a:alpha val="9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3E231A"/>
              </a:solidFill>
              <a:prstDash val="solid"/>
              <a:miter lim="400000"/>
            </a:ln>
          </a:top>
          <a:bottom>
            <a:ln w="12700" cap="flat">
              <a:solidFill>
                <a:srgbClr val="3E231A"/>
              </a:solidFill>
              <a:prstDash val="solid"/>
              <a:miter lim="400000"/>
            </a:ln>
          </a:bottom>
          <a:insideH>
            <a:ln w="12700" cap="flat">
              <a:solidFill>
                <a:srgbClr val="3E231A"/>
              </a:solidFill>
              <a:prstDash val="solid"/>
              <a:miter lim="400000"/>
            </a:ln>
          </a:insideH>
          <a:insideV>
            <a:ln w="12700" cap="flat">
              <a:noFill/>
              <a:miter lim="400000"/>
            </a:ln>
          </a:insideV>
        </a:tcBdr>
        <a:fill>
          <a:solidFill>
            <a:srgbClr val="6F8B9E">
              <a:alpha val="90000"/>
            </a:srgbClr>
          </a:solidFill>
        </a:fill>
      </a:tcStyle>
    </a:firstRow>
  </a:tblStyle>
  <a:tblStyle styleId="{EEE7283C-3CF3-47DC-8721-378D4A62B228}" styleName="">
    <a:tblBg/>
    <a:wholeTbl>
      <a:tcTxStyle b="off" i="off">
        <a:fontRef idx="minor">
          <a:srgbClr val="3E231A"/>
        </a:fontRef>
        <a:srgbClr val="3E231A"/>
      </a:tcTxStyle>
      <a:tcStyle>
        <a:tcBdr>
          <a:left>
            <a:ln w="12700" cap="flat">
              <a:noFill/>
              <a:miter lim="400000"/>
            </a:ln>
          </a:left>
          <a:right>
            <a:ln w="12700" cap="flat">
              <a:noFill/>
              <a:miter lim="400000"/>
            </a:ln>
          </a:right>
          <a:top>
            <a:ln w="12700" cap="flat">
              <a:solidFill>
                <a:srgbClr val="3D231A"/>
              </a:solidFill>
              <a:prstDash val="solid"/>
              <a:miter lim="400000"/>
            </a:ln>
          </a:top>
          <a:bottom>
            <a:ln w="12700" cap="flat">
              <a:solidFill>
                <a:srgbClr val="3D231A"/>
              </a:solidFill>
              <a:prstDash val="solid"/>
              <a:miter lim="400000"/>
            </a:ln>
          </a:bottom>
          <a:insideH>
            <a:ln w="12700" cap="flat">
              <a:solidFill>
                <a:srgbClr val="3D231A"/>
              </a:solidFill>
              <a:prstDash val="solid"/>
              <a:miter lim="400000"/>
            </a:ln>
          </a:insideH>
          <a:insideV>
            <a:ln w="12700" cap="flat">
              <a:noFill/>
              <a:miter lim="400000"/>
            </a:ln>
          </a:insideV>
        </a:tcBdr>
        <a:fill>
          <a:noFill/>
        </a:fill>
      </a:tcStyle>
    </a:wholeTbl>
    <a:band2H>
      <a:tcTxStyle/>
      <a:tcStyle>
        <a:tcBdr/>
        <a:fill>
          <a:solidFill>
            <a:srgbClr val="B1A596">
              <a:alpha val="20000"/>
            </a:srgbClr>
          </a:solidFill>
        </a:fill>
      </a:tcStyle>
    </a:band2H>
    <a:firstCol>
      <a:tcTxStyle b="off" i="off">
        <a:fontRef idx="minor">
          <a:srgbClr val="3E231A"/>
        </a:fontRef>
        <a:srgbClr val="3E231A"/>
      </a:tcTxStyle>
      <a:tcStyle>
        <a:tcBdr>
          <a:left>
            <a:ln w="12700" cap="flat">
              <a:solidFill>
                <a:srgbClr val="3D231A"/>
              </a:solidFill>
              <a:prstDash val="solid"/>
              <a:miter lim="400000"/>
            </a:ln>
          </a:left>
          <a:right>
            <a:ln w="12700" cap="flat">
              <a:solidFill>
                <a:srgbClr val="3D231A"/>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BCA581">
              <a:alpha val="50000"/>
            </a:srgbClr>
          </a:solidFill>
        </a:fill>
      </a:tcStyle>
    </a:firstCol>
    <a:lastRow>
      <a:tcTxStyle b="off" i="off">
        <a:fontRef idx="minor">
          <a:srgbClr val="3E231A"/>
        </a:fontRef>
        <a:srgbClr val="3E231A"/>
      </a:tcTxStyle>
      <a:tcStyle>
        <a:tcBdr>
          <a:left>
            <a:ln w="12700" cap="flat">
              <a:noFill/>
              <a:miter lim="400000"/>
            </a:ln>
          </a:left>
          <a:right>
            <a:ln w="12700" cap="flat">
              <a:noFill/>
              <a:miter lim="400000"/>
            </a:ln>
          </a:right>
          <a:top>
            <a:ln w="25400" cap="flat">
              <a:solidFill>
                <a:srgbClr val="3D231A"/>
              </a:solidFill>
              <a:prstDash val="solid"/>
              <a:miter lim="400000"/>
            </a:ln>
          </a:top>
          <a:bottom>
            <a:ln w="12700" cap="flat">
              <a:solidFill>
                <a:srgbClr val="3D231A"/>
              </a:solidFill>
              <a:prstDash val="solid"/>
              <a:miter lim="400000"/>
            </a:ln>
          </a:bottom>
          <a:insideH>
            <a:ln w="12700" cap="flat">
              <a:solidFill>
                <a:srgbClr val="3D231A"/>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3D231A"/>
              </a:solidFill>
              <a:prstDash val="solid"/>
              <a:miter lim="400000"/>
            </a:ln>
          </a:top>
          <a:bottom>
            <a:ln w="12700" cap="flat">
              <a:solidFill>
                <a:srgbClr val="3D231A"/>
              </a:solidFill>
              <a:prstDash val="solid"/>
              <a:miter lim="400000"/>
            </a:ln>
          </a:bottom>
          <a:insideH>
            <a:ln w="12700" cap="flat">
              <a:solidFill>
                <a:srgbClr val="3D231A"/>
              </a:solidFill>
              <a:prstDash val="solid"/>
              <a:miter lim="400000"/>
            </a:ln>
          </a:insideH>
          <a:insideV>
            <a:ln w="12700" cap="flat">
              <a:noFill/>
              <a:miter lim="400000"/>
            </a:ln>
          </a:insideV>
        </a:tcBdr>
        <a:fill>
          <a:solidFill>
            <a:srgbClr val="A56333">
              <a:alpha val="75000"/>
            </a:srgbClr>
          </a:solidFill>
        </a:fill>
      </a:tcStyle>
    </a:firstRow>
  </a:tblStyle>
  <a:tblStyle styleId="{CF821DB8-F4EB-4A41-A1BA-3FCAFE7338EE}" styleName="">
    <a:tblBg/>
    <a:wholeTbl>
      <a:tcTxStyle b="off" i="off">
        <a:fontRef idx="minor">
          <a:srgbClr val="3E231A"/>
        </a:fontRef>
        <a:srgbClr val="3E231A"/>
      </a:tcTxStyle>
      <a:tcStyle>
        <a:tcBdr>
          <a:left>
            <a:ln w="12700" cap="flat">
              <a:noFill/>
              <a:miter lim="400000"/>
            </a:ln>
          </a:left>
          <a:right>
            <a:ln w="12700" cap="flat">
              <a:noFill/>
              <a:miter lim="400000"/>
            </a:ln>
          </a:right>
          <a:top>
            <a:ln w="12700" cap="flat">
              <a:solidFill>
                <a:srgbClr val="3E231A"/>
              </a:solidFill>
              <a:prstDash val="solid"/>
              <a:miter lim="400000"/>
            </a:ln>
          </a:top>
          <a:bottom>
            <a:ln w="12700" cap="flat">
              <a:solidFill>
                <a:srgbClr val="3E231A"/>
              </a:solidFill>
              <a:prstDash val="solid"/>
              <a:miter lim="400000"/>
            </a:ln>
          </a:bottom>
          <a:insideH>
            <a:ln w="12700" cap="flat">
              <a:solidFill>
                <a:srgbClr val="3E231A"/>
              </a:solidFill>
              <a:prstDash val="solid"/>
              <a:miter lim="400000"/>
            </a:ln>
          </a:insideH>
          <a:insideV>
            <a:ln w="12700" cap="flat">
              <a:noFill/>
              <a:miter lim="400000"/>
            </a:ln>
          </a:insideV>
        </a:tcBdr>
        <a:fill>
          <a:solidFill>
            <a:srgbClr val="C19B68">
              <a:alpha val="50000"/>
            </a:srgbClr>
          </a:solidFill>
        </a:fill>
      </a:tcStyle>
    </a:wholeTbl>
    <a:band2H>
      <a:tcTxStyle/>
      <a:tcStyle>
        <a:tcBdr/>
        <a:fill>
          <a:solidFill>
            <a:srgbClr val="C09B6C">
              <a:alpha val="26000"/>
            </a:srgbClr>
          </a:solidFill>
        </a:fill>
      </a:tcStyle>
    </a:band2H>
    <a:firstCol>
      <a:tcTxStyle b="off" i="off">
        <a:fontRef idx="minor">
          <a:srgbClr val="FFFFFF"/>
        </a:fontRef>
        <a:srgbClr val="FFFFFF"/>
      </a:tcTxStyle>
      <a:tcStyle>
        <a:tcBdr>
          <a:left>
            <a:ln w="12700" cap="flat">
              <a:solidFill>
                <a:srgbClr val="3E231A"/>
              </a:solidFill>
              <a:prstDash val="solid"/>
              <a:miter lim="400000"/>
            </a:ln>
          </a:left>
          <a:right>
            <a:ln w="12700" cap="flat">
              <a:solidFill>
                <a:srgbClr val="3E231A"/>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45C39">
              <a:alpha val="80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3E231A"/>
              </a:solidFill>
              <a:prstDash val="solid"/>
              <a:miter lim="400000"/>
            </a:ln>
          </a:top>
          <a:bottom>
            <a:ln w="12700" cap="flat">
              <a:solidFill>
                <a:srgbClr val="3E231A"/>
              </a:solidFill>
              <a:prstDash val="solid"/>
              <a:miter lim="400000"/>
            </a:ln>
          </a:bottom>
          <a:insideH>
            <a:ln w="12700" cap="flat">
              <a:noFill/>
              <a:miter lim="400000"/>
            </a:ln>
          </a:insideH>
          <a:insideV>
            <a:ln w="12700" cap="flat">
              <a:noFill/>
              <a:miter lim="400000"/>
            </a:ln>
          </a:insideV>
        </a:tcBdr>
        <a:fill>
          <a:solidFill>
            <a:srgbClr val="A77A48">
              <a:alpha val="81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3E231A"/>
              </a:solidFill>
              <a:prstDash val="solid"/>
              <a:miter lim="400000"/>
            </a:ln>
          </a:top>
          <a:bottom>
            <a:ln w="12700" cap="flat">
              <a:solidFill>
                <a:srgbClr val="3E231A"/>
              </a:solidFill>
              <a:prstDash val="solid"/>
              <a:miter lim="400000"/>
            </a:ln>
          </a:bottom>
          <a:insideH>
            <a:ln w="12700" cap="flat">
              <a:noFill/>
              <a:miter lim="400000"/>
            </a:ln>
          </a:insideH>
          <a:insideV>
            <a:ln w="12700" cap="flat">
              <a:noFill/>
              <a:miter lim="400000"/>
            </a:ln>
          </a:insideV>
        </a:tcBdr>
        <a:fill>
          <a:solidFill>
            <a:srgbClr val="633E29">
              <a:alpha val="85000"/>
            </a:srgbClr>
          </a:solidFill>
        </a:fill>
      </a:tcStyle>
    </a:firstRow>
  </a:tblStyle>
  <a:tblStyle styleId="{33BA23B1-9221-436E-865A-0063620EA4FD}" styleName="">
    <a:tblBg/>
    <a:wholeTbl>
      <a:tcTxStyle b="off" i="off">
        <a:fontRef idx="minor">
          <a:srgbClr val="3E231A"/>
        </a:fontRef>
        <a:srgbClr val="3E231A"/>
      </a:tcTxStyle>
      <a:tcStyle>
        <a:tcBdr>
          <a:left>
            <a:ln w="12700" cap="flat">
              <a:noFill/>
              <a:miter lim="400000"/>
            </a:ln>
          </a:left>
          <a:right>
            <a:ln w="12700" cap="flat">
              <a:noFill/>
              <a:miter lim="400000"/>
            </a:ln>
          </a:right>
          <a:top>
            <a:ln w="12700" cap="flat">
              <a:solidFill>
                <a:srgbClr val="828D8E"/>
              </a:solidFill>
              <a:prstDash val="solid"/>
              <a:miter lim="400000"/>
            </a:ln>
          </a:top>
          <a:bottom>
            <a:ln w="12700" cap="flat">
              <a:solidFill>
                <a:srgbClr val="828D8E"/>
              </a:solidFill>
              <a:prstDash val="solid"/>
              <a:miter lim="400000"/>
            </a:ln>
          </a:bottom>
          <a:insideH>
            <a:ln w="12700" cap="flat">
              <a:solidFill>
                <a:srgbClr val="828D8E"/>
              </a:solidFill>
              <a:prstDash val="solid"/>
              <a:miter lim="400000"/>
            </a:ln>
          </a:insideH>
          <a:insideV>
            <a:ln w="12700" cap="flat">
              <a:noFill/>
              <a:miter lim="400000"/>
            </a:ln>
          </a:insideV>
        </a:tcBdr>
        <a:fill>
          <a:noFill/>
        </a:fill>
      </a:tcStyle>
    </a:wholeTbl>
    <a:band2H>
      <a:tcTxStyle/>
      <a:tcStyle>
        <a:tcBdr/>
        <a:fill>
          <a:solidFill>
            <a:srgbClr val="76654F">
              <a:alpha val="20000"/>
            </a:srgbClr>
          </a:solidFill>
        </a:fill>
      </a:tcStyle>
    </a:band2H>
    <a:firstCol>
      <a:tcTxStyle b="off" i="off">
        <a:fontRef idx="minor">
          <a:srgbClr val="3E231A"/>
        </a:fontRef>
        <a:srgbClr val="3E231A"/>
      </a:tcTxStyle>
      <a:tcStyle>
        <a:tcBdr>
          <a:left>
            <a:ln w="12700" cap="flat">
              <a:solidFill>
                <a:srgbClr val="828D8E"/>
              </a:solidFill>
              <a:prstDash val="solid"/>
              <a:miter lim="400000"/>
            </a:ln>
          </a:left>
          <a:right>
            <a:ln w="12700" cap="flat">
              <a:solidFill>
                <a:srgbClr val="828D8E"/>
              </a:solidFill>
              <a:prstDash val="solid"/>
              <a:miter lim="400000"/>
            </a:ln>
          </a:right>
          <a:top>
            <a:ln w="12700" cap="flat">
              <a:solidFill>
                <a:srgbClr val="828D8E"/>
              </a:solidFill>
              <a:prstDash val="solid"/>
              <a:miter lim="400000"/>
            </a:ln>
          </a:top>
          <a:bottom>
            <a:ln w="12700" cap="flat">
              <a:solidFill>
                <a:srgbClr val="828D8E"/>
              </a:solidFill>
              <a:prstDash val="solid"/>
              <a:miter lim="400000"/>
            </a:ln>
          </a:bottom>
          <a:insideH>
            <a:ln w="12700" cap="flat">
              <a:solidFill>
                <a:srgbClr val="828D8E"/>
              </a:solidFill>
              <a:prstDash val="solid"/>
              <a:miter lim="400000"/>
            </a:ln>
          </a:insideH>
          <a:insideV>
            <a:ln w="12700" cap="flat">
              <a:noFill/>
              <a:miter lim="400000"/>
            </a:ln>
          </a:insideV>
        </a:tcBdr>
        <a:fill>
          <a:solidFill>
            <a:srgbClr val="E6DFD8">
              <a:alpha val="61000"/>
            </a:srgbClr>
          </a:solidFill>
        </a:fill>
      </a:tcStyle>
    </a:firstCol>
    <a:lastRow>
      <a:tcTxStyle b="off" i="off">
        <a:fontRef idx="minor">
          <a:srgbClr val="3E231A"/>
        </a:fontRef>
        <a:srgbClr val="3E231A"/>
      </a:tcTxStyle>
      <a:tcStyle>
        <a:tcBdr>
          <a:left>
            <a:ln w="12700" cap="flat">
              <a:noFill/>
              <a:miter lim="400000"/>
            </a:ln>
          </a:left>
          <a:right>
            <a:ln w="12700" cap="flat">
              <a:noFill/>
              <a:miter lim="400000"/>
            </a:ln>
          </a:right>
          <a:top>
            <a:ln w="12700" cap="flat">
              <a:solidFill>
                <a:srgbClr val="828D8E"/>
              </a:solidFill>
              <a:prstDash val="solid"/>
              <a:miter lim="400000"/>
            </a:ln>
          </a:top>
          <a:bottom>
            <a:ln w="12700" cap="flat">
              <a:solidFill>
                <a:srgbClr val="828D8E"/>
              </a:solidFill>
              <a:prstDash val="solid"/>
              <a:miter lim="400000"/>
            </a:ln>
          </a:bottom>
          <a:insideH>
            <a:ln w="12700" cap="flat">
              <a:noFill/>
              <a:miter lim="400000"/>
            </a:ln>
          </a:insideH>
          <a:insideV>
            <a:ln w="12700" cap="flat">
              <a:noFill/>
              <a:miter lim="400000"/>
            </a:ln>
          </a:insideV>
        </a:tcBdr>
        <a:fill>
          <a:solidFill>
            <a:srgbClr val="E6DFD8">
              <a:alpha val="61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828D8E"/>
              </a:solidFill>
              <a:prstDash val="solid"/>
              <a:miter lim="400000"/>
            </a:ln>
          </a:top>
          <a:bottom>
            <a:ln w="12700" cap="flat">
              <a:solidFill>
                <a:srgbClr val="828D8E"/>
              </a:solidFill>
              <a:prstDash val="solid"/>
              <a:miter lim="400000"/>
            </a:ln>
          </a:bottom>
          <a:insideH>
            <a:ln w="12700" cap="flat">
              <a:noFill/>
              <a:miter lim="400000"/>
            </a:ln>
          </a:insideH>
          <a:insideV>
            <a:ln w="12700" cap="flat">
              <a:noFill/>
              <a:miter lim="400000"/>
            </a:ln>
          </a:insideV>
        </a:tcBdr>
        <a:fill>
          <a:solidFill>
            <a:srgbClr val="5D5E5F"/>
          </a:solidFill>
        </a:fill>
      </a:tcStyle>
    </a:firstRow>
  </a:tblStyle>
  <a:tblStyle styleId="{2708684C-4D16-4618-839F-0558EEFCDFE6}" styleName="">
    <a:tblBg/>
    <a:wholeTbl>
      <a:tcTxStyle b="off" i="off">
        <a:fontRef idx="minor">
          <a:srgbClr val="232323"/>
        </a:fontRef>
        <a:srgbClr val="232323"/>
      </a:tcTxStyle>
      <a:tcStyle>
        <a:tcBdr>
          <a:left>
            <a:ln w="12700" cap="flat">
              <a:solidFill>
                <a:srgbClr val="83867F"/>
              </a:solidFill>
              <a:custDash>
                <a:ds d="200000" sp="200000"/>
              </a:custDash>
              <a:miter lim="400000"/>
            </a:ln>
          </a:left>
          <a:right>
            <a:ln w="12700" cap="flat">
              <a:solidFill>
                <a:srgbClr val="83867F"/>
              </a:solidFill>
              <a:custDash>
                <a:ds d="200000" sp="200000"/>
              </a:custDash>
              <a:miter lim="400000"/>
            </a:ln>
          </a:right>
          <a:top>
            <a:ln w="12700" cap="flat">
              <a:solidFill>
                <a:srgbClr val="83867F"/>
              </a:solidFill>
              <a:custDash>
                <a:ds d="200000" sp="200000"/>
              </a:custDash>
              <a:miter lim="400000"/>
            </a:ln>
          </a:top>
          <a:bottom>
            <a:ln w="12700" cap="flat">
              <a:solidFill>
                <a:srgbClr val="83867F"/>
              </a:solidFill>
              <a:custDash>
                <a:ds d="200000" sp="200000"/>
              </a:custDash>
              <a:miter lim="400000"/>
            </a:ln>
          </a:bottom>
          <a:insideH>
            <a:ln w="12700" cap="flat">
              <a:solidFill>
                <a:srgbClr val="83867F"/>
              </a:solidFill>
              <a:custDash>
                <a:ds d="200000" sp="200000"/>
              </a:custDash>
              <a:miter lim="400000"/>
            </a:ln>
          </a:insideH>
          <a:insideV>
            <a:ln w="12700" cap="flat">
              <a:solidFill>
                <a:srgbClr val="83867F"/>
              </a:solidFill>
              <a:custDash>
                <a:ds d="200000" sp="200000"/>
              </a:custDash>
              <a:miter lim="400000"/>
            </a:ln>
          </a:insideV>
        </a:tcBdr>
        <a:fill>
          <a:noFill/>
        </a:fill>
      </a:tcStyle>
    </a:wholeTbl>
    <a:band2H>
      <a:tcTxStyle/>
      <a:tcStyle>
        <a:tcBdr/>
        <a:fill>
          <a:solidFill>
            <a:srgbClr val="76654F">
              <a:alpha val="20000"/>
            </a:srgbClr>
          </a:solidFill>
        </a:fill>
      </a:tcStyle>
    </a:band2H>
    <a:firstCol>
      <a:tcTxStyle b="off" i="off">
        <a:fontRef idx="minor">
          <a:srgbClr val="232323"/>
        </a:fontRef>
        <a:srgbClr val="232323"/>
      </a:tcTxStyle>
      <a:tcStyle>
        <a:tcBdr>
          <a:left>
            <a:ln w="12700" cap="flat">
              <a:noFill/>
              <a:miter lim="400000"/>
            </a:ln>
          </a:left>
          <a:right>
            <a:ln w="12700" cap="flat">
              <a:solidFill>
                <a:srgbClr val="3E231A"/>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Ref idx="minor">
          <a:srgbClr val="232323"/>
        </a:fontRef>
        <a:srgbClr val="232323"/>
      </a:tcTxStyle>
      <a:tcStyle>
        <a:tcBdr>
          <a:left>
            <a:ln w="12700" cap="flat">
              <a:noFill/>
              <a:miter lim="400000"/>
            </a:ln>
          </a:left>
          <a:right>
            <a:ln w="12700" cap="flat">
              <a:noFill/>
              <a:miter lim="400000"/>
            </a:ln>
          </a:right>
          <a:top>
            <a:ln w="12700" cap="flat">
              <a:solidFill>
                <a:srgbClr val="3E231A"/>
              </a:solidFill>
              <a:prstDash val="solid"/>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Ref idx="minor">
          <a:srgbClr val="232323"/>
        </a:fontRef>
        <a:srgbClr val="232323"/>
      </a:tcTxStyle>
      <a:tcStyle>
        <a:tcBdr>
          <a:left>
            <a:ln w="12700" cap="flat">
              <a:noFill/>
              <a:miter lim="400000"/>
            </a:ln>
          </a:left>
          <a:right>
            <a:ln w="12700" cap="flat">
              <a:noFill/>
              <a:miter lim="400000"/>
            </a:ln>
          </a:right>
          <a:top>
            <a:ln w="12700" cap="flat">
              <a:noFill/>
              <a:miter lim="400000"/>
            </a:ln>
          </a:top>
          <a:bottom>
            <a:ln w="12700" cap="flat">
              <a:solidFill>
                <a:srgbClr val="3E231A"/>
              </a:solidFill>
              <a:prstDash val="solid"/>
              <a:miter lim="400000"/>
            </a:ln>
          </a:bottom>
          <a:insideH>
            <a:ln w="12700" cap="flat">
              <a:noFill/>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7"/>
  </p:normalViewPr>
  <p:slideViewPr>
    <p:cSldViewPr snapToGrid="0" snapToObjects="1">
      <p:cViewPr varScale="1">
        <p:scale>
          <a:sx n="76" d="100"/>
          <a:sy n="76" d="100"/>
        </p:scale>
        <p:origin x="176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3" name="Shape 123"/>
          <p:cNvSpPr>
            <a:spLocks noGrp="1" noRot="1" noChangeAspect="1"/>
          </p:cNvSpPr>
          <p:nvPr>
            <p:ph type="sldImg"/>
          </p:nvPr>
        </p:nvSpPr>
        <p:spPr>
          <a:xfrm>
            <a:off x="1143000" y="685800"/>
            <a:ext cx="4572000" cy="3429000"/>
          </a:xfrm>
          <a:prstGeom prst="rect">
            <a:avLst/>
          </a:prstGeom>
        </p:spPr>
        <p:txBody>
          <a:bodyPr/>
          <a:lstStyle/>
          <a:p>
            <a:endParaRPr/>
          </a:p>
        </p:txBody>
      </p:sp>
      <p:sp>
        <p:nvSpPr>
          <p:cNvPr id="124" name="Shape 12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1270000" y="1689100"/>
            <a:ext cx="10464800" cy="3467100"/>
          </a:xfrm>
          <a:prstGeom prst="rect">
            <a:avLst/>
          </a:prstGeom>
        </p:spPr>
        <p:txBody>
          <a:bodyPr anchor="b"/>
          <a:lstStyle>
            <a:lvl1pPr algn="ctr">
              <a:defRPr>
                <a:latin typeface="STZhongsong"/>
                <a:ea typeface="STZhongsong"/>
                <a:cs typeface="STZhongsong"/>
                <a:sym typeface="STZhongsong"/>
              </a:defRPr>
            </a:lvl1pPr>
          </a:lstStyle>
          <a:p>
            <a:r>
              <a:t>标题文本</a:t>
            </a:r>
          </a:p>
        </p:txBody>
      </p:sp>
      <p:sp>
        <p:nvSpPr>
          <p:cNvPr id="12" name="正文级别 1…"/>
          <p:cNvSpPr txBox="1">
            <a:spLocks noGrp="1"/>
          </p:cNvSpPr>
          <p:nvPr>
            <p:ph type="body" sz="quarter" idx="1"/>
          </p:nvPr>
        </p:nvSpPr>
        <p:spPr>
          <a:xfrm>
            <a:off x="1270000" y="5181600"/>
            <a:ext cx="10464800" cy="1460500"/>
          </a:xfrm>
          <a:prstGeom prst="rect">
            <a:avLst/>
          </a:prstGeom>
        </p:spPr>
        <p:txBody>
          <a:bodyPr anchor="t"/>
          <a:lstStyle>
            <a:lvl1pPr marL="0" indent="0" algn="ctr">
              <a:spcBef>
                <a:spcPts val="0"/>
              </a:spcBef>
              <a:buSzTx/>
              <a:buNone/>
              <a:defRPr sz="3600"/>
            </a:lvl1pPr>
            <a:lvl2pPr marL="0" indent="0" algn="ctr">
              <a:spcBef>
                <a:spcPts val="0"/>
              </a:spcBef>
              <a:buSzTx/>
              <a:buNone/>
              <a:defRPr sz="3600"/>
            </a:lvl2pPr>
            <a:lvl3pPr marL="0" indent="0" algn="ctr">
              <a:spcBef>
                <a:spcPts val="0"/>
              </a:spcBef>
              <a:buSzTx/>
              <a:buNone/>
              <a:defRPr sz="3600"/>
            </a:lvl3pPr>
            <a:lvl4pPr marL="0" indent="0" algn="ctr">
              <a:spcBef>
                <a:spcPts val="0"/>
              </a:spcBef>
              <a:buSzTx/>
              <a:buNone/>
              <a:defRPr sz="3600"/>
            </a:lvl4pPr>
            <a:lvl5pPr marL="0" indent="0" algn="ctr">
              <a:spcBef>
                <a:spcPts val="0"/>
              </a:spcBef>
              <a:buSzTx/>
              <a:buNone/>
              <a:defRPr sz="36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在此键入引文。”"/>
          <p:cNvSpPr txBox="1">
            <a:spLocks noGrp="1"/>
          </p:cNvSpPr>
          <p:nvPr>
            <p:ph type="body" sz="quarter" idx="21"/>
          </p:nvPr>
        </p:nvSpPr>
        <p:spPr>
          <a:xfrm>
            <a:off x="1270000" y="4267200"/>
            <a:ext cx="10464800" cy="850900"/>
          </a:xfrm>
          <a:prstGeom prst="rect">
            <a:avLst/>
          </a:prstGeom>
        </p:spPr>
        <p:txBody>
          <a:bodyPr>
            <a:spAutoFit/>
          </a:bodyPr>
          <a:lstStyle>
            <a:lvl1pPr marL="0" indent="0" algn="ctr">
              <a:spcBef>
                <a:spcPts val="0"/>
              </a:spcBef>
              <a:buSzTx/>
              <a:buNone/>
              <a:defRPr>
                <a:latin typeface="STZhongsong"/>
                <a:ea typeface="STZhongsong"/>
                <a:cs typeface="STZhongsong"/>
                <a:sym typeface="STZhongsong"/>
              </a:defRPr>
            </a:lvl1pPr>
          </a:lstStyle>
          <a:p>
            <a:r>
              <a:t>“在此键入引文。”</a:t>
            </a:r>
          </a:p>
        </p:txBody>
      </p:sp>
      <p:sp>
        <p:nvSpPr>
          <p:cNvPr id="94" name="–Johnny Appleseed"/>
          <p:cNvSpPr txBox="1">
            <a:spLocks noGrp="1"/>
          </p:cNvSpPr>
          <p:nvPr>
            <p:ph type="body" sz="quarter" idx="22"/>
          </p:nvPr>
        </p:nvSpPr>
        <p:spPr>
          <a:xfrm>
            <a:off x="1270000" y="6362700"/>
            <a:ext cx="10464800" cy="647700"/>
          </a:xfrm>
          <a:prstGeom prst="rect">
            <a:avLst/>
          </a:prstGeom>
        </p:spPr>
        <p:txBody>
          <a:bodyPr anchor="t">
            <a:spAutoFit/>
          </a:bodyPr>
          <a:lstStyle>
            <a:lvl1pPr marL="0" indent="0" algn="ctr">
              <a:spcBef>
                <a:spcPts val="0"/>
              </a:spcBef>
              <a:buSzTx/>
              <a:buNone/>
              <a:defRPr sz="2800"/>
            </a:lvl1pPr>
          </a:lstStyle>
          <a:p>
            <a:r>
              <a:t>–Johnny Appleseed</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图像"/>
          <p:cNvSpPr>
            <a:spLocks noGrp="1"/>
          </p:cNvSpPr>
          <p:nvPr>
            <p:ph type="pic" idx="21"/>
          </p:nvPr>
        </p:nvSpPr>
        <p:spPr>
          <a:xfrm>
            <a:off x="-355600" y="0"/>
            <a:ext cx="14782326" cy="10375900"/>
          </a:xfrm>
          <a:prstGeom prst="rect">
            <a:avLst/>
          </a:prstGeom>
        </p:spPr>
        <p:txBody>
          <a:bodyPr lIns="91439" tIns="45719" rIns="91439" bIns="45719" anchor="t">
            <a:noAutofit/>
          </a:bodyPr>
          <a:lstStyle/>
          <a:p>
            <a:endParaRPr/>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空白">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7" name="幻灯片编号"/>
          <p:cNvSpPr txBox="1">
            <a:spLocks noGrp="1"/>
          </p:cNvSpPr>
          <p:nvPr>
            <p:ph type="sldNum" sz="quarter" idx="2"/>
          </p:nvPr>
        </p:nvSpPr>
        <p:spPr>
          <a:xfrm>
            <a:off x="6311798" y="9327743"/>
            <a:ext cx="368504" cy="425858"/>
          </a:xfrm>
          <a:prstGeom prst="rect">
            <a:avLst/>
          </a:prstGeom>
        </p:spPr>
        <p:txBody>
          <a:bodyPr/>
          <a:lstStyle>
            <a:lvl1pPr>
              <a:defRPr b="1">
                <a:solidFill>
                  <a:srgbClr val="51573F"/>
                </a:solidFill>
                <a:latin typeface="Didot"/>
                <a:ea typeface="Didot"/>
                <a:cs typeface="Didot"/>
                <a:sym typeface="Didot"/>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图像"/>
          <p:cNvSpPr>
            <a:spLocks noGrp="1"/>
          </p:cNvSpPr>
          <p:nvPr>
            <p:ph type="pic" idx="21"/>
          </p:nvPr>
        </p:nvSpPr>
        <p:spPr>
          <a:xfrm>
            <a:off x="1574800" y="114300"/>
            <a:ext cx="9855200" cy="6502609"/>
          </a:xfrm>
          <a:prstGeom prst="rect">
            <a:avLst/>
          </a:prstGeom>
          <a:ln w="9525">
            <a:round/>
          </a:ln>
        </p:spPr>
        <p:txBody>
          <a:bodyPr lIns="91439" tIns="45719" rIns="91439" bIns="45719" anchor="t">
            <a:noAutofit/>
          </a:bodyPr>
          <a:lstStyle/>
          <a:p>
            <a:endParaRPr/>
          </a:p>
        </p:txBody>
      </p:sp>
      <p:sp>
        <p:nvSpPr>
          <p:cNvPr id="21" name="标题文本"/>
          <p:cNvSpPr txBox="1">
            <a:spLocks noGrp="1"/>
          </p:cNvSpPr>
          <p:nvPr>
            <p:ph type="title"/>
          </p:nvPr>
        </p:nvSpPr>
        <p:spPr>
          <a:xfrm>
            <a:off x="1270000" y="6680200"/>
            <a:ext cx="10464800" cy="1270000"/>
          </a:xfrm>
          <a:prstGeom prst="rect">
            <a:avLst/>
          </a:prstGeom>
        </p:spPr>
        <p:txBody>
          <a:bodyPr anchor="b"/>
          <a:lstStyle>
            <a:lvl1pPr algn="ctr">
              <a:defRPr>
                <a:latin typeface="STZhongsong"/>
                <a:ea typeface="STZhongsong"/>
                <a:cs typeface="STZhongsong"/>
                <a:sym typeface="STZhongsong"/>
              </a:defRPr>
            </a:lvl1pPr>
          </a:lstStyle>
          <a:p>
            <a:r>
              <a:t>标题文本</a:t>
            </a:r>
          </a:p>
        </p:txBody>
      </p:sp>
      <p:sp>
        <p:nvSpPr>
          <p:cNvPr id="22" name="正文级别 1…"/>
          <p:cNvSpPr txBox="1">
            <a:spLocks noGrp="1"/>
          </p:cNvSpPr>
          <p:nvPr>
            <p:ph type="body" sz="quarter" idx="1"/>
          </p:nvPr>
        </p:nvSpPr>
        <p:spPr>
          <a:xfrm>
            <a:off x="1270000" y="7835900"/>
            <a:ext cx="10464800" cy="1460500"/>
          </a:xfrm>
          <a:prstGeom prst="rect">
            <a:avLst/>
          </a:prstGeom>
        </p:spPr>
        <p:txBody>
          <a:bodyPr anchor="t"/>
          <a:lstStyle>
            <a:lvl1pPr marL="0" indent="0" algn="ctr">
              <a:spcBef>
                <a:spcPts val="0"/>
              </a:spcBef>
              <a:buSzTx/>
              <a:buNone/>
              <a:defRPr sz="3600"/>
            </a:lvl1pPr>
            <a:lvl2pPr marL="0" indent="0" algn="ctr">
              <a:spcBef>
                <a:spcPts val="0"/>
              </a:spcBef>
              <a:buSzTx/>
              <a:buNone/>
              <a:defRPr sz="3600"/>
            </a:lvl2pPr>
            <a:lvl3pPr marL="0" indent="0" algn="ctr">
              <a:spcBef>
                <a:spcPts val="0"/>
              </a:spcBef>
              <a:buSzTx/>
              <a:buNone/>
              <a:defRPr sz="3600"/>
            </a:lvl3pPr>
            <a:lvl4pPr marL="0" indent="0" algn="ctr">
              <a:spcBef>
                <a:spcPts val="0"/>
              </a:spcBef>
              <a:buSzTx/>
              <a:buNone/>
              <a:defRPr sz="3600"/>
            </a:lvl4pPr>
            <a:lvl5pPr marL="0" indent="0" algn="ctr">
              <a:spcBef>
                <a:spcPts val="0"/>
              </a:spcBef>
              <a:buSzTx/>
              <a:buNone/>
              <a:defRPr sz="3600"/>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1270000" y="3289300"/>
            <a:ext cx="10464800" cy="3175000"/>
          </a:xfrm>
          <a:prstGeom prst="rect">
            <a:avLst/>
          </a:prstGeom>
        </p:spPr>
        <p:txBody>
          <a:bodyPr/>
          <a:lstStyle>
            <a:lvl1pPr algn="ctr">
              <a:defRPr>
                <a:latin typeface="STZhongsong"/>
                <a:ea typeface="STZhongsong"/>
                <a:cs typeface="STZhongsong"/>
                <a:sym typeface="STZhongsong"/>
              </a:defRPr>
            </a:lvl1pP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图像"/>
          <p:cNvSpPr>
            <a:spLocks noGrp="1"/>
          </p:cNvSpPr>
          <p:nvPr>
            <p:ph type="pic" idx="21"/>
          </p:nvPr>
        </p:nvSpPr>
        <p:spPr>
          <a:xfrm>
            <a:off x="3759200" y="825500"/>
            <a:ext cx="11548692" cy="7620000"/>
          </a:xfrm>
          <a:prstGeom prst="rect">
            <a:avLst/>
          </a:prstGeom>
          <a:ln w="9525">
            <a:round/>
          </a:ln>
        </p:spPr>
        <p:txBody>
          <a:bodyPr lIns="91439" tIns="45719" rIns="91439" bIns="45719" anchor="t">
            <a:noAutofit/>
          </a:bodyPr>
          <a:lstStyle/>
          <a:p>
            <a:endParaRPr/>
          </a:p>
        </p:txBody>
      </p:sp>
      <p:sp>
        <p:nvSpPr>
          <p:cNvPr id="39" name="标题文本"/>
          <p:cNvSpPr txBox="1">
            <a:spLocks noGrp="1"/>
          </p:cNvSpPr>
          <p:nvPr>
            <p:ph type="title"/>
          </p:nvPr>
        </p:nvSpPr>
        <p:spPr>
          <a:xfrm>
            <a:off x="965200" y="1397000"/>
            <a:ext cx="5600700" cy="4038600"/>
          </a:xfrm>
          <a:prstGeom prst="rect">
            <a:avLst/>
          </a:prstGeom>
        </p:spPr>
        <p:txBody>
          <a:bodyPr anchor="b"/>
          <a:lstStyle>
            <a:lvl1pPr algn="ctr">
              <a:defRPr sz="6800">
                <a:latin typeface="STZhongsong"/>
                <a:ea typeface="STZhongsong"/>
                <a:cs typeface="STZhongsong"/>
                <a:sym typeface="STZhongsong"/>
              </a:defRPr>
            </a:lvl1pPr>
          </a:lstStyle>
          <a:p>
            <a:r>
              <a:t>标题文本</a:t>
            </a:r>
          </a:p>
        </p:txBody>
      </p:sp>
      <p:sp>
        <p:nvSpPr>
          <p:cNvPr id="40" name="正文级别 1…"/>
          <p:cNvSpPr txBox="1">
            <a:spLocks noGrp="1"/>
          </p:cNvSpPr>
          <p:nvPr>
            <p:ph type="body" sz="quarter" idx="1"/>
          </p:nvPr>
        </p:nvSpPr>
        <p:spPr>
          <a:xfrm>
            <a:off x="965200" y="5448300"/>
            <a:ext cx="5600700" cy="2933700"/>
          </a:xfrm>
          <a:prstGeom prst="rect">
            <a:avLst/>
          </a:prstGeom>
        </p:spPr>
        <p:txBody>
          <a:bodyPr anchor="t"/>
          <a:lstStyle>
            <a:lvl1pPr marL="0" indent="0" algn="ctr">
              <a:spcBef>
                <a:spcPts val="0"/>
              </a:spcBef>
              <a:buSzTx/>
              <a:buNone/>
              <a:defRPr sz="3600"/>
            </a:lvl1pPr>
            <a:lvl2pPr marL="0" indent="0" algn="ctr">
              <a:spcBef>
                <a:spcPts val="0"/>
              </a:spcBef>
              <a:buSzTx/>
              <a:buNone/>
              <a:defRPr sz="3600"/>
            </a:lvl2pPr>
            <a:lvl3pPr marL="0" indent="0" algn="ctr">
              <a:spcBef>
                <a:spcPts val="0"/>
              </a:spcBef>
              <a:buSzTx/>
              <a:buNone/>
              <a:defRPr sz="3600"/>
            </a:lvl3pPr>
            <a:lvl4pPr marL="0" indent="0" algn="ctr">
              <a:spcBef>
                <a:spcPts val="0"/>
              </a:spcBef>
              <a:buSzTx/>
              <a:buNone/>
              <a:defRPr sz="3600"/>
            </a:lvl4pPr>
            <a:lvl5pPr marL="0" indent="0" algn="ctr">
              <a:spcBef>
                <a:spcPts val="0"/>
              </a:spcBef>
              <a:buSzTx/>
              <a:buNone/>
              <a:defRPr sz="3600"/>
            </a:lvl5p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lvl1pPr algn="ctr">
              <a:defRPr>
                <a:latin typeface="STZhongsong"/>
                <a:ea typeface="STZhongsong"/>
                <a:cs typeface="STZhongsong"/>
                <a:sym typeface="STZhongsong"/>
              </a:defRPr>
            </a:lvl1pP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标题文本"/>
          <p:cNvSpPr txBox="1">
            <a:spLocks noGrp="1"/>
          </p:cNvSpPr>
          <p:nvPr>
            <p:ph type="title"/>
          </p:nvPr>
        </p:nvSpPr>
        <p:spPr>
          <a:prstGeom prst="rect">
            <a:avLst/>
          </a:prstGeom>
        </p:spPr>
        <p:txBody>
          <a:bodyPr/>
          <a:lstStyle>
            <a:lvl1pPr algn="ctr">
              <a:defRPr>
                <a:latin typeface="STZhongsong"/>
                <a:ea typeface="STZhongsong"/>
                <a:cs typeface="STZhongsong"/>
                <a:sym typeface="STZhongsong"/>
              </a:defRPr>
            </a:lvl1pPr>
          </a:lstStyle>
          <a:p>
            <a:r>
              <a:t>标题文本</a:t>
            </a:r>
          </a:p>
        </p:txBody>
      </p:sp>
      <p:sp>
        <p:nvSpPr>
          <p:cNvPr id="57" name="正文级别 1…"/>
          <p:cNvSpPr txBox="1">
            <a:spLocks noGrp="1"/>
          </p:cNvSpPr>
          <p:nvPr>
            <p:ph type="body" idx="1"/>
          </p:nvPr>
        </p:nvSpPr>
        <p:spPr>
          <a:xfrm>
            <a:off x="1270000" y="2819400"/>
            <a:ext cx="10464800" cy="5842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图像"/>
          <p:cNvSpPr>
            <a:spLocks noGrp="1"/>
          </p:cNvSpPr>
          <p:nvPr>
            <p:ph type="pic" sz="half" idx="21"/>
          </p:nvPr>
        </p:nvSpPr>
        <p:spPr>
          <a:xfrm>
            <a:off x="5283200" y="2819400"/>
            <a:ext cx="8565280" cy="5651500"/>
          </a:xfrm>
          <a:prstGeom prst="rect">
            <a:avLst/>
          </a:prstGeom>
          <a:ln w="9525">
            <a:round/>
          </a:ln>
        </p:spPr>
        <p:txBody>
          <a:bodyPr lIns="91439" tIns="45719" rIns="91439" bIns="45719" anchor="t">
            <a:noAutofit/>
          </a:bodyPr>
          <a:lstStyle/>
          <a:p>
            <a:endParaRPr/>
          </a:p>
        </p:txBody>
      </p:sp>
      <p:sp>
        <p:nvSpPr>
          <p:cNvPr id="66" name="标题文本"/>
          <p:cNvSpPr txBox="1">
            <a:spLocks noGrp="1"/>
          </p:cNvSpPr>
          <p:nvPr>
            <p:ph type="title"/>
          </p:nvPr>
        </p:nvSpPr>
        <p:spPr>
          <a:prstGeom prst="rect">
            <a:avLst/>
          </a:prstGeom>
        </p:spPr>
        <p:txBody>
          <a:bodyPr/>
          <a:lstStyle>
            <a:lvl1pPr algn="ctr">
              <a:defRPr>
                <a:latin typeface="STZhongsong"/>
                <a:ea typeface="STZhongsong"/>
                <a:cs typeface="STZhongsong"/>
                <a:sym typeface="STZhongsong"/>
              </a:defRPr>
            </a:lvl1pPr>
          </a:lstStyle>
          <a:p>
            <a:r>
              <a:t>标题文本</a:t>
            </a:r>
          </a:p>
        </p:txBody>
      </p:sp>
      <p:sp>
        <p:nvSpPr>
          <p:cNvPr id="67" name="正文级别 1…"/>
          <p:cNvSpPr txBox="1">
            <a:spLocks noGrp="1"/>
          </p:cNvSpPr>
          <p:nvPr>
            <p:ph type="body" sz="half" idx="1"/>
          </p:nvPr>
        </p:nvSpPr>
        <p:spPr>
          <a:xfrm>
            <a:off x="1270000" y="2819400"/>
            <a:ext cx="5016500" cy="5651500"/>
          </a:xfrm>
          <a:prstGeom prst="rect">
            <a:avLst/>
          </a:prstGeom>
        </p:spPr>
        <p:txBody>
          <a:bodyPr/>
          <a:lstStyle>
            <a:lvl1pPr marL="368300" indent="-368300">
              <a:spcBef>
                <a:spcPts val="2800"/>
              </a:spcBef>
              <a:buBlip>
                <a:blip r:embed="rId2"/>
              </a:buBlip>
              <a:defRPr sz="3000"/>
            </a:lvl1pPr>
            <a:lvl2pPr marL="736600" indent="-368300">
              <a:spcBef>
                <a:spcPts val="2800"/>
              </a:spcBef>
              <a:buBlip>
                <a:blip r:embed="rId2"/>
              </a:buBlip>
              <a:defRPr sz="3000"/>
            </a:lvl2pPr>
            <a:lvl3pPr marL="1104900" indent="-368300">
              <a:spcBef>
                <a:spcPts val="2800"/>
              </a:spcBef>
              <a:buBlip>
                <a:blip r:embed="rId2"/>
              </a:buBlip>
              <a:defRPr sz="3000"/>
            </a:lvl3pPr>
            <a:lvl4pPr marL="1473200" indent="-368300">
              <a:spcBef>
                <a:spcPts val="2800"/>
              </a:spcBef>
              <a:buBlip>
                <a:blip r:embed="rId2"/>
              </a:buBlip>
              <a:defRPr sz="3000"/>
            </a:lvl4pPr>
            <a:lvl5pPr marL="1841500" indent="-368300">
              <a:spcBef>
                <a:spcPts val="2800"/>
              </a:spcBef>
              <a:buBlip>
                <a:blip r:embed="rId2"/>
              </a:buBlip>
              <a:defRPr sz="30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正文级别 1…"/>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图像"/>
          <p:cNvSpPr>
            <a:spLocks noGrp="1"/>
          </p:cNvSpPr>
          <p:nvPr>
            <p:ph type="pic" sz="quarter" idx="21"/>
          </p:nvPr>
        </p:nvSpPr>
        <p:spPr>
          <a:xfrm>
            <a:off x="7391400" y="762000"/>
            <a:ext cx="4660900" cy="3075332"/>
          </a:xfrm>
          <a:prstGeom prst="rect">
            <a:avLst/>
          </a:prstGeom>
          <a:ln w="9525">
            <a:round/>
          </a:ln>
        </p:spPr>
        <p:txBody>
          <a:bodyPr lIns="91439" tIns="45719" rIns="91439" bIns="45719" anchor="t">
            <a:noAutofit/>
          </a:bodyPr>
          <a:lstStyle/>
          <a:p>
            <a:endParaRPr/>
          </a:p>
        </p:txBody>
      </p:sp>
      <p:sp>
        <p:nvSpPr>
          <p:cNvPr id="84" name="图像"/>
          <p:cNvSpPr>
            <a:spLocks noGrp="1"/>
          </p:cNvSpPr>
          <p:nvPr>
            <p:ph type="pic" sz="half" idx="22"/>
          </p:nvPr>
        </p:nvSpPr>
        <p:spPr>
          <a:xfrm>
            <a:off x="6901631" y="3197028"/>
            <a:ext cx="5380144" cy="8115301"/>
          </a:xfrm>
          <a:prstGeom prst="rect">
            <a:avLst/>
          </a:prstGeom>
          <a:ln w="9525">
            <a:round/>
          </a:ln>
        </p:spPr>
        <p:txBody>
          <a:bodyPr lIns="91439" tIns="45719" rIns="91439" bIns="45719" anchor="t">
            <a:noAutofit/>
          </a:bodyPr>
          <a:lstStyle/>
          <a:p>
            <a:endParaRPr/>
          </a:p>
        </p:txBody>
      </p:sp>
      <p:sp>
        <p:nvSpPr>
          <p:cNvPr id="85" name="图像"/>
          <p:cNvSpPr>
            <a:spLocks noGrp="1"/>
          </p:cNvSpPr>
          <p:nvPr>
            <p:ph type="pic" idx="23"/>
          </p:nvPr>
        </p:nvSpPr>
        <p:spPr>
          <a:xfrm>
            <a:off x="-2291141" y="-26019"/>
            <a:ext cx="12309676" cy="9233763"/>
          </a:xfrm>
          <a:prstGeom prst="rect">
            <a:avLst/>
          </a:prstGeom>
          <a:ln w="9525">
            <a:round/>
          </a:ln>
        </p:spPr>
        <p:txBody>
          <a:bodyPr lIns="91439" tIns="45719" rIns="91439" bIns="45719" anchor="t">
            <a:noAutofit/>
          </a:bodyPr>
          <a:lstStyle/>
          <a:p>
            <a:endParaRPr/>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5"/>
          <a:srcRect/>
          <a:stretch>
            <a:fillRect/>
          </a:stretch>
        </a:blipFill>
        <a:effectLst/>
      </p:bgPr>
    </p:bg>
    <p:spTree>
      <p:nvGrpSpPr>
        <p:cNvPr id="1" name=""/>
        <p:cNvGrpSpPr/>
        <p:nvPr/>
      </p:nvGrpSpPr>
      <p:grpSpPr>
        <a:xfrm>
          <a:off x="0" y="0"/>
          <a:ext cx="0" cy="0"/>
          <a:chOff x="0" y="0"/>
          <a:chExt cx="0" cy="0"/>
        </a:xfrm>
      </p:grpSpPr>
      <p:sp>
        <p:nvSpPr>
          <p:cNvPr id="2" name="正文级别 1…"/>
          <p:cNvSpPr txBox="1">
            <a:spLocks noGrp="1"/>
          </p:cNvSpPr>
          <p:nvPr>
            <p:ph type="body" idx="1"/>
          </p:nvPr>
        </p:nvSpPr>
        <p:spPr>
          <a:xfrm>
            <a:off x="1270000" y="1168400"/>
            <a:ext cx="10464800" cy="7416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buBlip>
                <a:blip r:embed="rId16"/>
              </a:buBlip>
            </a:lvl1pPr>
            <a:lvl2pPr>
              <a:buBlip>
                <a:blip r:embed="rId16"/>
              </a:buBlip>
            </a:lvl2pPr>
            <a:lvl3pPr>
              <a:buBlip>
                <a:blip r:embed="rId16"/>
              </a:buBlip>
            </a:lvl3pPr>
            <a:lvl4pPr>
              <a:buBlip>
                <a:blip r:embed="rId16"/>
              </a:buBlip>
            </a:lvl4pPr>
            <a:lvl5pPr>
              <a:buBlip>
                <a:blip r:embed="rId16"/>
              </a:buBlip>
            </a:lvl5pPr>
          </a:lstStyle>
          <a:p>
            <a:r>
              <a:t>正文级别 1</a:t>
            </a:r>
          </a:p>
          <a:p>
            <a:pPr lvl="1"/>
            <a:r>
              <a:t>正文级别 2</a:t>
            </a:r>
          </a:p>
          <a:p>
            <a:pPr lvl="2"/>
            <a:r>
              <a:t>正文级别 3</a:t>
            </a:r>
          </a:p>
          <a:p>
            <a:pPr lvl="3"/>
            <a:r>
              <a:t>正文级别 4</a:t>
            </a:r>
          </a:p>
          <a:p>
            <a:pPr lvl="4"/>
            <a:r>
              <a:t>正文级别 5</a:t>
            </a:r>
          </a:p>
        </p:txBody>
      </p:sp>
      <p:sp>
        <p:nvSpPr>
          <p:cNvPr id="3" name="标题文本"/>
          <p:cNvSpPr txBox="1">
            <a:spLocks noGrp="1"/>
          </p:cNvSpPr>
          <p:nvPr>
            <p:ph type="title"/>
          </p:nvPr>
        </p:nvSpPr>
        <p:spPr>
          <a:xfrm>
            <a:off x="1270000" y="635000"/>
            <a:ext cx="10464800" cy="2108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标题文本</a:t>
            </a:r>
          </a:p>
        </p:txBody>
      </p:sp>
      <p:sp>
        <p:nvSpPr>
          <p:cNvPr id="4" name="幻灯片编号"/>
          <p:cNvSpPr txBox="1">
            <a:spLocks noGrp="1"/>
          </p:cNvSpPr>
          <p:nvPr>
            <p:ph type="sldNum" sz="quarter" idx="2"/>
          </p:nvPr>
        </p:nvSpPr>
        <p:spPr>
          <a:xfrm>
            <a:off x="6337299" y="9296399"/>
            <a:ext cx="323479" cy="4572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584200" latinLnBrk="0">
        <a:lnSpc>
          <a:spcPct val="100000"/>
        </a:lnSpc>
        <a:spcBef>
          <a:spcPts val="0"/>
        </a:spcBef>
        <a:spcAft>
          <a:spcPts val="0"/>
        </a:spcAft>
        <a:buClrTx/>
        <a:buSzTx/>
        <a:buFontTx/>
        <a:buNone/>
        <a:tabLst/>
        <a:defRPr sz="7200" b="0" i="0" u="none" strike="noStrike" cap="none" spc="0" baseline="0">
          <a:solidFill>
            <a:srgbClr val="3E231A"/>
          </a:solidFill>
          <a:uFillTx/>
          <a:latin typeface="+mn-lt"/>
          <a:ea typeface="+mn-ea"/>
          <a:cs typeface="+mn-cs"/>
          <a:sym typeface="Papyrus"/>
        </a:defRPr>
      </a:lvl1pPr>
      <a:lvl2pPr marL="0" marR="0" indent="0" algn="l" defTabSz="584200" latinLnBrk="0">
        <a:lnSpc>
          <a:spcPct val="100000"/>
        </a:lnSpc>
        <a:spcBef>
          <a:spcPts val="0"/>
        </a:spcBef>
        <a:spcAft>
          <a:spcPts val="0"/>
        </a:spcAft>
        <a:buClrTx/>
        <a:buSzTx/>
        <a:buFontTx/>
        <a:buNone/>
        <a:tabLst/>
        <a:defRPr sz="7200" b="0" i="0" u="none" strike="noStrike" cap="none" spc="0" baseline="0">
          <a:solidFill>
            <a:srgbClr val="3E231A"/>
          </a:solidFill>
          <a:uFillTx/>
          <a:latin typeface="+mn-lt"/>
          <a:ea typeface="+mn-ea"/>
          <a:cs typeface="+mn-cs"/>
          <a:sym typeface="Papyrus"/>
        </a:defRPr>
      </a:lvl2pPr>
      <a:lvl3pPr marL="0" marR="0" indent="0" algn="l" defTabSz="584200" latinLnBrk="0">
        <a:lnSpc>
          <a:spcPct val="100000"/>
        </a:lnSpc>
        <a:spcBef>
          <a:spcPts val="0"/>
        </a:spcBef>
        <a:spcAft>
          <a:spcPts val="0"/>
        </a:spcAft>
        <a:buClrTx/>
        <a:buSzTx/>
        <a:buFontTx/>
        <a:buNone/>
        <a:tabLst/>
        <a:defRPr sz="7200" b="0" i="0" u="none" strike="noStrike" cap="none" spc="0" baseline="0">
          <a:solidFill>
            <a:srgbClr val="3E231A"/>
          </a:solidFill>
          <a:uFillTx/>
          <a:latin typeface="+mn-lt"/>
          <a:ea typeface="+mn-ea"/>
          <a:cs typeface="+mn-cs"/>
          <a:sym typeface="Papyrus"/>
        </a:defRPr>
      </a:lvl3pPr>
      <a:lvl4pPr marL="0" marR="0" indent="0" algn="l" defTabSz="584200" latinLnBrk="0">
        <a:lnSpc>
          <a:spcPct val="100000"/>
        </a:lnSpc>
        <a:spcBef>
          <a:spcPts val="0"/>
        </a:spcBef>
        <a:spcAft>
          <a:spcPts val="0"/>
        </a:spcAft>
        <a:buClrTx/>
        <a:buSzTx/>
        <a:buFontTx/>
        <a:buNone/>
        <a:tabLst/>
        <a:defRPr sz="7200" b="0" i="0" u="none" strike="noStrike" cap="none" spc="0" baseline="0">
          <a:solidFill>
            <a:srgbClr val="3E231A"/>
          </a:solidFill>
          <a:uFillTx/>
          <a:latin typeface="+mn-lt"/>
          <a:ea typeface="+mn-ea"/>
          <a:cs typeface="+mn-cs"/>
          <a:sym typeface="Papyrus"/>
        </a:defRPr>
      </a:lvl4pPr>
      <a:lvl5pPr marL="0" marR="0" indent="0" algn="l" defTabSz="584200" latinLnBrk="0">
        <a:lnSpc>
          <a:spcPct val="100000"/>
        </a:lnSpc>
        <a:spcBef>
          <a:spcPts val="0"/>
        </a:spcBef>
        <a:spcAft>
          <a:spcPts val="0"/>
        </a:spcAft>
        <a:buClrTx/>
        <a:buSzTx/>
        <a:buFontTx/>
        <a:buNone/>
        <a:tabLst/>
        <a:defRPr sz="7200" b="0" i="0" u="none" strike="noStrike" cap="none" spc="0" baseline="0">
          <a:solidFill>
            <a:srgbClr val="3E231A"/>
          </a:solidFill>
          <a:uFillTx/>
          <a:latin typeface="+mn-lt"/>
          <a:ea typeface="+mn-ea"/>
          <a:cs typeface="+mn-cs"/>
          <a:sym typeface="Papyrus"/>
        </a:defRPr>
      </a:lvl5pPr>
      <a:lvl6pPr marL="0" marR="0" indent="0" algn="l" defTabSz="584200" latinLnBrk="0">
        <a:lnSpc>
          <a:spcPct val="100000"/>
        </a:lnSpc>
        <a:spcBef>
          <a:spcPts val="0"/>
        </a:spcBef>
        <a:spcAft>
          <a:spcPts val="0"/>
        </a:spcAft>
        <a:buClrTx/>
        <a:buSzTx/>
        <a:buFontTx/>
        <a:buNone/>
        <a:tabLst/>
        <a:defRPr sz="7200" b="0" i="0" u="none" strike="noStrike" cap="none" spc="0" baseline="0">
          <a:solidFill>
            <a:srgbClr val="3E231A"/>
          </a:solidFill>
          <a:uFillTx/>
          <a:latin typeface="+mn-lt"/>
          <a:ea typeface="+mn-ea"/>
          <a:cs typeface="+mn-cs"/>
          <a:sym typeface="Papyrus"/>
        </a:defRPr>
      </a:lvl6pPr>
      <a:lvl7pPr marL="0" marR="0" indent="0" algn="l" defTabSz="584200" latinLnBrk="0">
        <a:lnSpc>
          <a:spcPct val="100000"/>
        </a:lnSpc>
        <a:spcBef>
          <a:spcPts val="0"/>
        </a:spcBef>
        <a:spcAft>
          <a:spcPts val="0"/>
        </a:spcAft>
        <a:buClrTx/>
        <a:buSzTx/>
        <a:buFontTx/>
        <a:buNone/>
        <a:tabLst/>
        <a:defRPr sz="7200" b="0" i="0" u="none" strike="noStrike" cap="none" spc="0" baseline="0">
          <a:solidFill>
            <a:srgbClr val="3E231A"/>
          </a:solidFill>
          <a:uFillTx/>
          <a:latin typeface="+mn-lt"/>
          <a:ea typeface="+mn-ea"/>
          <a:cs typeface="+mn-cs"/>
          <a:sym typeface="Papyrus"/>
        </a:defRPr>
      </a:lvl7pPr>
      <a:lvl8pPr marL="0" marR="0" indent="0" algn="l" defTabSz="584200" latinLnBrk="0">
        <a:lnSpc>
          <a:spcPct val="100000"/>
        </a:lnSpc>
        <a:spcBef>
          <a:spcPts val="0"/>
        </a:spcBef>
        <a:spcAft>
          <a:spcPts val="0"/>
        </a:spcAft>
        <a:buClrTx/>
        <a:buSzTx/>
        <a:buFontTx/>
        <a:buNone/>
        <a:tabLst/>
        <a:defRPr sz="7200" b="0" i="0" u="none" strike="noStrike" cap="none" spc="0" baseline="0">
          <a:solidFill>
            <a:srgbClr val="3E231A"/>
          </a:solidFill>
          <a:uFillTx/>
          <a:latin typeface="+mn-lt"/>
          <a:ea typeface="+mn-ea"/>
          <a:cs typeface="+mn-cs"/>
          <a:sym typeface="Papyrus"/>
        </a:defRPr>
      </a:lvl8pPr>
      <a:lvl9pPr marL="0" marR="0" indent="0" algn="l" defTabSz="584200" latinLnBrk="0">
        <a:lnSpc>
          <a:spcPct val="100000"/>
        </a:lnSpc>
        <a:spcBef>
          <a:spcPts val="0"/>
        </a:spcBef>
        <a:spcAft>
          <a:spcPts val="0"/>
        </a:spcAft>
        <a:buClrTx/>
        <a:buSzTx/>
        <a:buFontTx/>
        <a:buNone/>
        <a:tabLst/>
        <a:defRPr sz="7200" b="0" i="0" u="none" strike="noStrike" cap="none" spc="0" baseline="0">
          <a:solidFill>
            <a:srgbClr val="3E231A"/>
          </a:solidFill>
          <a:uFillTx/>
          <a:latin typeface="+mn-lt"/>
          <a:ea typeface="+mn-ea"/>
          <a:cs typeface="+mn-cs"/>
          <a:sym typeface="Papyrus"/>
        </a:defRPr>
      </a:lvl9pPr>
    </p:titleStyle>
    <p:bodyStyle>
      <a:lvl1pPr marL="469900" marR="0" indent="-469900" algn="l" defTabSz="584200" latinLnBrk="0">
        <a:lnSpc>
          <a:spcPct val="100000"/>
        </a:lnSpc>
        <a:spcBef>
          <a:spcPts val="3000"/>
        </a:spcBef>
        <a:spcAft>
          <a:spcPts val="0"/>
        </a:spcAft>
        <a:buClrTx/>
        <a:buSzPct val="25000"/>
        <a:buFontTx/>
        <a:buBlip>
          <a:blip r:embed="rId16"/>
        </a:buBlip>
        <a:tabLst/>
        <a:defRPr sz="3800" b="0" i="0" u="none" strike="noStrike" cap="none" spc="0" baseline="0">
          <a:solidFill>
            <a:srgbClr val="3E231A"/>
          </a:solidFill>
          <a:uFillTx/>
          <a:latin typeface="华文楷体"/>
          <a:ea typeface="华文楷体"/>
          <a:cs typeface="华文楷体"/>
          <a:sym typeface="华文楷体"/>
        </a:defRPr>
      </a:lvl1pPr>
      <a:lvl2pPr marL="939800" marR="0" indent="-469900" algn="l" defTabSz="584200" latinLnBrk="0">
        <a:lnSpc>
          <a:spcPct val="100000"/>
        </a:lnSpc>
        <a:spcBef>
          <a:spcPts val="3000"/>
        </a:spcBef>
        <a:spcAft>
          <a:spcPts val="0"/>
        </a:spcAft>
        <a:buClrTx/>
        <a:buSzPct val="25000"/>
        <a:buFontTx/>
        <a:buBlip>
          <a:blip r:embed="rId16"/>
        </a:buBlip>
        <a:tabLst/>
        <a:defRPr sz="3800" b="0" i="0" u="none" strike="noStrike" cap="none" spc="0" baseline="0">
          <a:solidFill>
            <a:srgbClr val="3E231A"/>
          </a:solidFill>
          <a:uFillTx/>
          <a:latin typeface="华文楷体"/>
          <a:ea typeface="华文楷体"/>
          <a:cs typeface="华文楷体"/>
          <a:sym typeface="华文楷体"/>
        </a:defRPr>
      </a:lvl2pPr>
      <a:lvl3pPr marL="1409700" marR="0" indent="-469900" algn="l" defTabSz="584200" latinLnBrk="0">
        <a:lnSpc>
          <a:spcPct val="100000"/>
        </a:lnSpc>
        <a:spcBef>
          <a:spcPts val="3000"/>
        </a:spcBef>
        <a:spcAft>
          <a:spcPts val="0"/>
        </a:spcAft>
        <a:buClrTx/>
        <a:buSzPct val="25000"/>
        <a:buFontTx/>
        <a:buBlip>
          <a:blip r:embed="rId16"/>
        </a:buBlip>
        <a:tabLst/>
        <a:defRPr sz="3800" b="0" i="0" u="none" strike="noStrike" cap="none" spc="0" baseline="0">
          <a:solidFill>
            <a:srgbClr val="3E231A"/>
          </a:solidFill>
          <a:uFillTx/>
          <a:latin typeface="华文楷体"/>
          <a:ea typeface="华文楷体"/>
          <a:cs typeface="华文楷体"/>
          <a:sym typeface="华文楷体"/>
        </a:defRPr>
      </a:lvl3pPr>
      <a:lvl4pPr marL="1879600" marR="0" indent="-469900" algn="l" defTabSz="584200" latinLnBrk="0">
        <a:lnSpc>
          <a:spcPct val="100000"/>
        </a:lnSpc>
        <a:spcBef>
          <a:spcPts val="3000"/>
        </a:spcBef>
        <a:spcAft>
          <a:spcPts val="0"/>
        </a:spcAft>
        <a:buClrTx/>
        <a:buSzPct val="25000"/>
        <a:buFontTx/>
        <a:buBlip>
          <a:blip r:embed="rId16"/>
        </a:buBlip>
        <a:tabLst/>
        <a:defRPr sz="3800" b="0" i="0" u="none" strike="noStrike" cap="none" spc="0" baseline="0">
          <a:solidFill>
            <a:srgbClr val="3E231A"/>
          </a:solidFill>
          <a:uFillTx/>
          <a:latin typeface="华文楷体"/>
          <a:ea typeface="华文楷体"/>
          <a:cs typeface="华文楷体"/>
          <a:sym typeface="华文楷体"/>
        </a:defRPr>
      </a:lvl4pPr>
      <a:lvl5pPr marL="2349500" marR="0" indent="-469900" algn="l" defTabSz="584200" latinLnBrk="0">
        <a:lnSpc>
          <a:spcPct val="100000"/>
        </a:lnSpc>
        <a:spcBef>
          <a:spcPts val="3000"/>
        </a:spcBef>
        <a:spcAft>
          <a:spcPts val="0"/>
        </a:spcAft>
        <a:buClrTx/>
        <a:buSzPct val="25000"/>
        <a:buFontTx/>
        <a:buBlip>
          <a:blip r:embed="rId16"/>
        </a:buBlip>
        <a:tabLst/>
        <a:defRPr sz="3800" b="0" i="0" u="none" strike="noStrike" cap="none" spc="0" baseline="0">
          <a:solidFill>
            <a:srgbClr val="3E231A"/>
          </a:solidFill>
          <a:uFillTx/>
          <a:latin typeface="华文楷体"/>
          <a:ea typeface="华文楷体"/>
          <a:cs typeface="华文楷体"/>
          <a:sym typeface="华文楷体"/>
        </a:defRPr>
      </a:lvl5pPr>
      <a:lvl6pPr marL="2819400" marR="0" indent="-469900" algn="l" defTabSz="584200" latinLnBrk="0">
        <a:lnSpc>
          <a:spcPct val="100000"/>
        </a:lnSpc>
        <a:spcBef>
          <a:spcPts val="3000"/>
        </a:spcBef>
        <a:spcAft>
          <a:spcPts val="0"/>
        </a:spcAft>
        <a:buClrTx/>
        <a:buSzPct val="25000"/>
        <a:buFontTx/>
        <a:buBlip>
          <a:blip r:embed="rId16"/>
        </a:buBlip>
        <a:tabLst/>
        <a:defRPr sz="3800" b="0" i="0" u="none" strike="noStrike" cap="none" spc="0" baseline="0">
          <a:solidFill>
            <a:srgbClr val="3E231A"/>
          </a:solidFill>
          <a:uFillTx/>
          <a:latin typeface="华文楷体"/>
          <a:ea typeface="华文楷体"/>
          <a:cs typeface="华文楷体"/>
          <a:sym typeface="华文楷体"/>
        </a:defRPr>
      </a:lvl6pPr>
      <a:lvl7pPr marL="3289300" marR="0" indent="-469900" algn="l" defTabSz="584200" latinLnBrk="0">
        <a:lnSpc>
          <a:spcPct val="100000"/>
        </a:lnSpc>
        <a:spcBef>
          <a:spcPts val="3000"/>
        </a:spcBef>
        <a:spcAft>
          <a:spcPts val="0"/>
        </a:spcAft>
        <a:buClrTx/>
        <a:buSzPct val="25000"/>
        <a:buFontTx/>
        <a:buBlip>
          <a:blip r:embed="rId16"/>
        </a:buBlip>
        <a:tabLst/>
        <a:defRPr sz="3800" b="0" i="0" u="none" strike="noStrike" cap="none" spc="0" baseline="0">
          <a:solidFill>
            <a:srgbClr val="3E231A"/>
          </a:solidFill>
          <a:uFillTx/>
          <a:latin typeface="华文楷体"/>
          <a:ea typeface="华文楷体"/>
          <a:cs typeface="华文楷体"/>
          <a:sym typeface="华文楷体"/>
        </a:defRPr>
      </a:lvl7pPr>
      <a:lvl8pPr marL="3759200" marR="0" indent="-469900" algn="l" defTabSz="584200" latinLnBrk="0">
        <a:lnSpc>
          <a:spcPct val="100000"/>
        </a:lnSpc>
        <a:spcBef>
          <a:spcPts val="3000"/>
        </a:spcBef>
        <a:spcAft>
          <a:spcPts val="0"/>
        </a:spcAft>
        <a:buClrTx/>
        <a:buSzPct val="25000"/>
        <a:buFontTx/>
        <a:buBlip>
          <a:blip r:embed="rId16"/>
        </a:buBlip>
        <a:tabLst/>
        <a:defRPr sz="3800" b="0" i="0" u="none" strike="noStrike" cap="none" spc="0" baseline="0">
          <a:solidFill>
            <a:srgbClr val="3E231A"/>
          </a:solidFill>
          <a:uFillTx/>
          <a:latin typeface="华文楷体"/>
          <a:ea typeface="华文楷体"/>
          <a:cs typeface="华文楷体"/>
          <a:sym typeface="华文楷体"/>
        </a:defRPr>
      </a:lvl8pPr>
      <a:lvl9pPr marL="4229100" marR="0" indent="-469900" algn="l" defTabSz="584200" latinLnBrk="0">
        <a:lnSpc>
          <a:spcPct val="100000"/>
        </a:lnSpc>
        <a:spcBef>
          <a:spcPts val="3000"/>
        </a:spcBef>
        <a:spcAft>
          <a:spcPts val="0"/>
        </a:spcAft>
        <a:buClrTx/>
        <a:buSzPct val="25000"/>
        <a:buFontTx/>
        <a:buBlip>
          <a:blip r:embed="rId16"/>
        </a:buBlip>
        <a:tabLst/>
        <a:defRPr sz="3800" b="0" i="0" u="none" strike="noStrike" cap="none" spc="0" baseline="0">
          <a:solidFill>
            <a:srgbClr val="3E231A"/>
          </a:solidFill>
          <a:uFillTx/>
          <a:latin typeface="华文楷体"/>
          <a:ea typeface="华文楷体"/>
          <a:cs typeface="华文楷体"/>
          <a:sym typeface="华文楷体"/>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apyrus"/>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apyrus"/>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apyrus"/>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apyrus"/>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apyrus"/>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apyrus"/>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apyrus"/>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apyrus"/>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apyru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4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7.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科学通史"/>
          <p:cNvSpPr txBox="1">
            <a:spLocks noGrp="1"/>
          </p:cNvSpPr>
          <p:nvPr>
            <p:ph type="ctrTitle"/>
          </p:nvPr>
        </p:nvSpPr>
        <p:spPr>
          <a:prstGeom prst="rect">
            <a:avLst/>
          </a:prstGeom>
        </p:spPr>
        <p:txBody>
          <a:bodyPr/>
          <a:lstStyle>
            <a:lvl1pPr>
              <a:defRPr sz="7400"/>
            </a:lvl1pPr>
          </a:lstStyle>
          <a:p>
            <a:r>
              <a:t>科学通史</a:t>
            </a:r>
          </a:p>
        </p:txBody>
      </p:sp>
      <p:sp>
        <p:nvSpPr>
          <p:cNvPr id="127" name="吴国盛…"/>
          <p:cNvSpPr txBox="1">
            <a:spLocks noGrp="1"/>
          </p:cNvSpPr>
          <p:nvPr>
            <p:ph type="subTitle" sz="quarter" idx="1"/>
          </p:nvPr>
        </p:nvSpPr>
        <p:spPr>
          <a:prstGeom prst="rect">
            <a:avLst/>
          </a:prstGeom>
        </p:spPr>
        <p:txBody>
          <a:bodyPr/>
          <a:lstStyle/>
          <a:p>
            <a:r>
              <a:t>吴国盛</a:t>
            </a:r>
          </a:p>
          <a:p>
            <a:r>
              <a:t>清华大学科学史系</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总参考书"/>
          <p:cNvSpPr txBox="1">
            <a:spLocks noGrp="1"/>
          </p:cNvSpPr>
          <p:nvPr>
            <p:ph type="title"/>
          </p:nvPr>
        </p:nvSpPr>
        <p:spPr>
          <a:prstGeom prst="rect">
            <a:avLst/>
          </a:prstGeom>
        </p:spPr>
        <p:txBody>
          <a:bodyPr/>
          <a:lstStyle/>
          <a:p>
            <a:r>
              <a:t>总参考书</a:t>
            </a:r>
          </a:p>
        </p:txBody>
      </p:sp>
      <p:sp>
        <p:nvSpPr>
          <p:cNvPr id="151" name="吴国盛《什么是科学》，广东人民出版社2016…"/>
          <p:cNvSpPr txBox="1">
            <a:spLocks noGrp="1"/>
          </p:cNvSpPr>
          <p:nvPr>
            <p:ph type="body" idx="1"/>
          </p:nvPr>
        </p:nvSpPr>
        <p:spPr>
          <a:prstGeom prst="rect">
            <a:avLst/>
          </a:prstGeom>
        </p:spPr>
        <p:txBody>
          <a:bodyPr/>
          <a:lstStyle/>
          <a:p>
            <a:pPr marL="626537" indent="-626537" defTabSz="457200">
              <a:spcBef>
                <a:spcPts val="0"/>
              </a:spcBef>
              <a:buBlip>
                <a:blip r:embed="rId2"/>
              </a:buBlip>
              <a:defRPr sz="4866"/>
            </a:pPr>
            <a:r>
              <a:t>吴国盛《什么是科学》，广东人民出版社2016</a:t>
            </a:r>
            <a:endParaRPr sz="1200">
              <a:solidFill>
                <a:srgbClr val="000000"/>
              </a:solidFill>
              <a:latin typeface="Times Roman"/>
              <a:ea typeface="Times Roman"/>
              <a:cs typeface="Times Roman"/>
              <a:sym typeface="Times Roman"/>
            </a:endParaRPr>
          </a:p>
          <a:p>
            <a:pPr marL="626537" indent="-626537" defTabSz="457200">
              <a:spcBef>
                <a:spcPts val="0"/>
              </a:spcBef>
              <a:buBlip>
                <a:blip r:embed="rId2"/>
              </a:buBlip>
              <a:defRPr sz="4866"/>
            </a:pPr>
            <a:r>
              <a:t>吴国盛《科学的历程》，湖南科技出版社2018</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Grp="1"/>
          </p:cNvPicPr>
          <p:nvPr>
            <p:ph type="pic" idx="21"/>
          </p:nvPr>
        </p:nvPicPr>
        <p:blipFill>
          <a:blip r:embed="rId2"/>
          <a:stretch>
            <a:fillRect/>
          </a:stretch>
        </p:blipFill>
        <p:spPr>
          <a:xfrm>
            <a:off x="7345740" y="762118"/>
            <a:ext cx="4775201" cy="3098801"/>
          </a:xfrm>
          <a:prstGeom prst="rect">
            <a:avLst/>
          </a:prstGeom>
        </p:spPr>
      </p:pic>
      <p:pic>
        <p:nvPicPr>
          <p:cNvPr id="154" name="科学的历程4.jpeg" descr="科学的历程4.jpeg"/>
          <p:cNvPicPr>
            <a:picLocks noGrp="1"/>
          </p:cNvPicPr>
          <p:nvPr>
            <p:ph type="pic" idx="22"/>
          </p:nvPr>
        </p:nvPicPr>
        <p:blipFill>
          <a:blip r:embed="rId3"/>
          <a:stretch>
            <a:fillRect/>
          </a:stretch>
        </p:blipFill>
        <p:spPr>
          <a:xfrm>
            <a:off x="5960467" y="477895"/>
            <a:ext cx="7331052" cy="7645679"/>
          </a:xfrm>
          <a:prstGeom prst="rect">
            <a:avLst/>
          </a:prstGeom>
        </p:spPr>
      </p:pic>
      <p:pic>
        <p:nvPicPr>
          <p:cNvPr id="155" name="2016什么是科学.jpg" descr="2016什么是科学.jpg"/>
          <p:cNvPicPr>
            <a:picLocks noGrp="1"/>
          </p:cNvPicPr>
          <p:nvPr>
            <p:ph type="pic" idx="23"/>
          </p:nvPr>
        </p:nvPicPr>
        <p:blipFill>
          <a:blip r:embed="rId4"/>
          <a:stretch>
            <a:fillRect/>
          </a:stretch>
        </p:blipFill>
        <p:spPr>
          <a:xfrm>
            <a:off x="584200" y="2145113"/>
            <a:ext cx="5544190" cy="7202087"/>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课程进度"/>
          <p:cNvSpPr txBox="1">
            <a:spLocks noGrp="1"/>
          </p:cNvSpPr>
          <p:nvPr>
            <p:ph type="title"/>
          </p:nvPr>
        </p:nvSpPr>
        <p:spPr>
          <a:prstGeom prst="rect">
            <a:avLst/>
          </a:prstGeom>
        </p:spPr>
        <p:txBody>
          <a:bodyPr/>
          <a:lstStyle/>
          <a:p>
            <a:r>
              <a:t>课程进度</a:t>
            </a:r>
          </a:p>
        </p:txBody>
      </p:sp>
      <p:sp>
        <p:nvSpPr>
          <p:cNvPr id="158" name="第1讲0915，导论…"/>
          <p:cNvSpPr txBox="1">
            <a:spLocks noGrp="1"/>
          </p:cNvSpPr>
          <p:nvPr>
            <p:ph type="body" idx="1"/>
          </p:nvPr>
        </p:nvSpPr>
        <p:spPr>
          <a:prstGeom prst="rect">
            <a:avLst/>
          </a:prstGeom>
        </p:spPr>
        <p:txBody>
          <a:bodyPr numCol="2" spcCol="523240"/>
          <a:lstStyle/>
          <a:p>
            <a:pPr marL="366521" indent="-366521" defTabSz="455675">
              <a:spcBef>
                <a:spcPts val="2300"/>
              </a:spcBef>
              <a:buBlip>
                <a:blip r:embed="rId2"/>
              </a:buBlip>
              <a:defRPr sz="2964"/>
            </a:pPr>
            <a:r>
              <a:t>第1讲0915，导论</a:t>
            </a:r>
          </a:p>
          <a:p>
            <a:pPr marL="366521" indent="-366521" defTabSz="455675">
              <a:spcBef>
                <a:spcPts val="2300"/>
              </a:spcBef>
              <a:buBlip>
                <a:blip r:embed="rId2"/>
              </a:buBlip>
              <a:defRPr sz="2964"/>
            </a:pPr>
            <a:r>
              <a:t>第2讲0922，希腊</a:t>
            </a:r>
          </a:p>
          <a:p>
            <a:pPr marL="366521" indent="-366521" defTabSz="455675">
              <a:spcBef>
                <a:spcPts val="2300"/>
              </a:spcBef>
              <a:buBlip>
                <a:blip r:embed="rId2"/>
              </a:buBlip>
              <a:defRPr sz="2964"/>
            </a:pPr>
            <a:r>
              <a:t>第3讲0929，希腊化</a:t>
            </a:r>
          </a:p>
          <a:p>
            <a:pPr marL="366521" indent="-366521" defTabSz="455675">
              <a:spcBef>
                <a:spcPts val="2300"/>
              </a:spcBef>
              <a:buBlip>
                <a:blip r:embed="rId2"/>
              </a:buBlip>
              <a:defRPr sz="2964"/>
            </a:pPr>
            <a:r>
              <a:t>第4讲1006，伊斯兰</a:t>
            </a:r>
          </a:p>
          <a:p>
            <a:pPr marL="366521" indent="-366521" defTabSz="455675">
              <a:spcBef>
                <a:spcPts val="2300"/>
              </a:spcBef>
              <a:buBlip>
                <a:blip r:embed="rId2"/>
              </a:buBlip>
              <a:defRPr sz="2964"/>
            </a:pPr>
            <a:r>
              <a:t>第5讲1013，经院科学</a:t>
            </a:r>
          </a:p>
          <a:p>
            <a:pPr marL="366521" indent="-366521" defTabSz="455675">
              <a:spcBef>
                <a:spcPts val="2300"/>
              </a:spcBef>
              <a:buBlip>
                <a:blip r:embed="rId2"/>
              </a:buBlip>
              <a:defRPr sz="2964"/>
            </a:pPr>
            <a:r>
              <a:t>第6讲1020，哥白尼革命</a:t>
            </a:r>
          </a:p>
          <a:p>
            <a:pPr marL="366521" indent="-366521" defTabSz="455675">
              <a:spcBef>
                <a:spcPts val="2300"/>
              </a:spcBef>
              <a:buBlip>
                <a:blip r:embed="rId2"/>
              </a:buBlip>
              <a:defRPr sz="2964"/>
            </a:pPr>
            <a:r>
              <a:t>第7讲1027，牛顿革命</a:t>
            </a:r>
          </a:p>
          <a:p>
            <a:pPr marL="366521" indent="-366521" defTabSz="455675">
              <a:spcBef>
                <a:spcPts val="2300"/>
              </a:spcBef>
              <a:buBlip>
                <a:blip r:embed="rId2"/>
              </a:buBlip>
              <a:defRPr sz="2964"/>
            </a:pPr>
            <a:r>
              <a:t>第8讲1103，实验传统</a:t>
            </a:r>
          </a:p>
          <a:p>
            <a:pPr marL="366521" indent="-366521" defTabSz="455675">
              <a:spcBef>
                <a:spcPts val="2300"/>
              </a:spcBef>
              <a:buBlip>
                <a:blip r:embed="rId2"/>
              </a:buBlip>
              <a:defRPr sz="2964"/>
            </a:pPr>
            <a:r>
              <a:t>第9讲1110，自然志传统</a:t>
            </a:r>
          </a:p>
          <a:p>
            <a:pPr marL="366521" indent="-366521" defTabSz="455675">
              <a:spcBef>
                <a:spcPts val="2300"/>
              </a:spcBef>
              <a:buBlip>
                <a:blip r:embed="rId2"/>
              </a:buBlip>
              <a:defRPr sz="2964"/>
            </a:pPr>
            <a:r>
              <a:t>第10讲1117，制度化</a:t>
            </a:r>
          </a:p>
          <a:p>
            <a:pPr marL="366521" indent="-366521" defTabSz="455675">
              <a:spcBef>
                <a:spcPts val="2300"/>
              </a:spcBef>
              <a:buBlip>
                <a:blip r:embed="rId2"/>
              </a:buBlip>
              <a:defRPr sz="2964"/>
            </a:pPr>
            <a:r>
              <a:t>第11讲1124，技术化</a:t>
            </a:r>
          </a:p>
          <a:p>
            <a:pPr marL="366521" indent="-366521" defTabSz="455675">
              <a:spcBef>
                <a:spcPts val="2300"/>
              </a:spcBef>
              <a:buBlip>
                <a:blip r:embed="rId2"/>
              </a:buBlip>
              <a:defRPr sz="2964"/>
            </a:pPr>
            <a:r>
              <a:t>第12讲1201，物理图景</a:t>
            </a:r>
          </a:p>
          <a:p>
            <a:pPr marL="366521" indent="-366521" defTabSz="455675">
              <a:spcBef>
                <a:spcPts val="2300"/>
              </a:spcBef>
              <a:buBlip>
                <a:blip r:embed="rId2"/>
              </a:buBlip>
              <a:defRPr sz="2964"/>
            </a:pPr>
            <a:r>
              <a:t>第13讲1208，生命图景</a:t>
            </a:r>
          </a:p>
          <a:p>
            <a:pPr marL="366521" indent="-366521" defTabSz="455675">
              <a:spcBef>
                <a:spcPts val="2300"/>
              </a:spcBef>
              <a:buBlip>
                <a:blip r:embed="rId2"/>
              </a:buBlip>
              <a:defRPr sz="2964"/>
            </a:pPr>
            <a:r>
              <a:t>第14讲1215，西学东渐</a:t>
            </a:r>
          </a:p>
          <a:p>
            <a:pPr marL="366521" indent="-366521" defTabSz="455675">
              <a:spcBef>
                <a:spcPts val="2300"/>
              </a:spcBef>
              <a:buBlip>
                <a:blip r:embed="rId2"/>
              </a:buBlip>
              <a:defRPr sz="2964"/>
            </a:pPr>
            <a:r>
              <a:t>期末考试1222</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科学通史第1讲…"/>
          <p:cNvSpPr txBox="1">
            <a:spLocks noGrp="1"/>
          </p:cNvSpPr>
          <p:nvPr>
            <p:ph type="ctrTitle"/>
          </p:nvPr>
        </p:nvSpPr>
        <p:spPr>
          <a:prstGeom prst="rect">
            <a:avLst/>
          </a:prstGeom>
        </p:spPr>
        <p:txBody>
          <a:bodyPr/>
          <a:lstStyle/>
          <a:p>
            <a:pPr algn="l" defTabSz="496570">
              <a:defRPr sz="6120"/>
            </a:pPr>
            <a:r>
              <a:t>科学通史第1讲</a:t>
            </a:r>
          </a:p>
          <a:p>
            <a:pPr algn="l" defTabSz="496570">
              <a:defRPr sz="6120"/>
            </a:pPr>
            <a:endParaRPr/>
          </a:p>
          <a:p>
            <a:pPr defTabSz="496570">
              <a:defRPr sz="7650"/>
            </a:pPr>
            <a:r>
              <a:t>科学的起源</a:t>
            </a:r>
          </a:p>
        </p:txBody>
      </p:sp>
      <p:sp>
        <p:nvSpPr>
          <p:cNvPr id="161" name="吴国盛…"/>
          <p:cNvSpPr txBox="1">
            <a:spLocks noGrp="1"/>
          </p:cNvSpPr>
          <p:nvPr>
            <p:ph type="subTitle" sz="half" idx="1"/>
          </p:nvPr>
        </p:nvSpPr>
        <p:spPr>
          <a:xfrm>
            <a:off x="1270000" y="5181600"/>
            <a:ext cx="10464800" cy="3307805"/>
          </a:xfrm>
          <a:prstGeom prst="rect">
            <a:avLst/>
          </a:prstGeom>
        </p:spPr>
        <p:txBody>
          <a:bodyPr/>
          <a:lstStyle/>
          <a:p>
            <a:r>
              <a:t>吴国盛</a:t>
            </a:r>
          </a:p>
          <a:p>
            <a:r>
              <a:t>清华大学科学史系</a:t>
            </a:r>
          </a:p>
          <a:p>
            <a:endParaRPr/>
          </a:p>
          <a:p>
            <a:r>
              <a:t>时间：2020年9月15日19：20-20：50</a:t>
            </a:r>
          </a:p>
          <a:p>
            <a:r>
              <a:t>地点：六教6C300</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扩展阅读材料"/>
          <p:cNvSpPr txBox="1">
            <a:spLocks noGrp="1"/>
          </p:cNvSpPr>
          <p:nvPr>
            <p:ph type="title"/>
          </p:nvPr>
        </p:nvSpPr>
        <p:spPr>
          <a:prstGeom prst="rect">
            <a:avLst/>
          </a:prstGeom>
        </p:spPr>
        <p:txBody>
          <a:bodyPr/>
          <a:lstStyle/>
          <a:p>
            <a:r>
              <a:t>扩展阅读材料</a:t>
            </a:r>
          </a:p>
        </p:txBody>
      </p:sp>
      <p:sp>
        <p:nvSpPr>
          <p:cNvPr id="164" name="吴国盛《科学的故事·起源篇》，凤凰文艺出版社2020年出版…"/>
          <p:cNvSpPr txBox="1">
            <a:spLocks noGrp="1"/>
          </p:cNvSpPr>
          <p:nvPr>
            <p:ph type="body" idx="1"/>
          </p:nvPr>
        </p:nvSpPr>
        <p:spPr>
          <a:prstGeom prst="rect">
            <a:avLst/>
          </a:prstGeom>
        </p:spPr>
        <p:txBody>
          <a:bodyPr/>
          <a:lstStyle/>
          <a:p>
            <a:pPr marL="723900" indent="-723900">
              <a:buSzPct val="100000"/>
              <a:buAutoNum type="arabicPeriod"/>
            </a:pPr>
            <a:r>
              <a:t>吴国盛《科学的故事·起源篇》，凤凰文艺出版社2020年出版</a:t>
            </a:r>
          </a:p>
          <a:p>
            <a:pPr marL="723900" indent="-723900">
              <a:buSzPct val="100000"/>
              <a:buAutoNum type="arabicPeriod"/>
            </a:pPr>
            <a:r>
              <a:t>吴国盛《什么是科学》第2章</a:t>
            </a:r>
          </a:p>
          <a:p>
            <a:pPr marL="723900" indent="-723900">
              <a:buSzPct val="100000"/>
              <a:buAutoNum type="arabicPeriod"/>
            </a:pPr>
            <a:r>
              <a:t>林德伯格《西方科学的起源》（张卜天译，商务印书馆2019年出版）第2-3章</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要目"/>
          <p:cNvSpPr txBox="1">
            <a:spLocks noGrp="1"/>
          </p:cNvSpPr>
          <p:nvPr>
            <p:ph type="title"/>
          </p:nvPr>
        </p:nvSpPr>
        <p:spPr>
          <a:prstGeom prst="rect">
            <a:avLst/>
          </a:prstGeom>
        </p:spPr>
        <p:txBody>
          <a:bodyPr/>
          <a:lstStyle/>
          <a:p>
            <a:r>
              <a:t>要目</a:t>
            </a:r>
          </a:p>
        </p:txBody>
      </p:sp>
      <p:sp>
        <p:nvSpPr>
          <p:cNvPr id="167" name="导论：什么是科学史…"/>
          <p:cNvSpPr txBox="1">
            <a:spLocks noGrp="1"/>
          </p:cNvSpPr>
          <p:nvPr>
            <p:ph type="body" idx="1"/>
          </p:nvPr>
        </p:nvSpPr>
        <p:spPr>
          <a:prstGeom prst="rect">
            <a:avLst/>
          </a:prstGeom>
        </p:spPr>
        <p:txBody>
          <a:bodyPr/>
          <a:lstStyle/>
          <a:p>
            <a:pPr>
              <a:buBlip>
                <a:blip r:embed="rId2"/>
              </a:buBlip>
            </a:pPr>
            <a:r>
              <a:t>导论：什么是科学史</a:t>
            </a:r>
          </a:p>
          <a:p>
            <a:pPr>
              <a:buBlip>
                <a:blip r:embed="rId2"/>
              </a:buBlip>
            </a:pPr>
            <a:r>
              <a:t>希腊城邦文明：自由科学的温床</a:t>
            </a:r>
          </a:p>
          <a:p>
            <a:pPr>
              <a:buBlip>
                <a:blip r:embed="rId2"/>
              </a:buBlip>
            </a:pPr>
            <a:r>
              <a:t>自然的发现：科学诞生的标志</a:t>
            </a:r>
          </a:p>
          <a:p>
            <a:pPr>
              <a:buBlip>
                <a:blip r:embed="rId2"/>
              </a:buBlip>
            </a:pPr>
            <a:r>
              <a:t>希腊数学：自由学术的典范</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导论：什么是科学史"/>
          <p:cNvSpPr txBox="1">
            <a:spLocks noGrp="1"/>
          </p:cNvSpPr>
          <p:nvPr>
            <p:ph type="title"/>
          </p:nvPr>
        </p:nvSpPr>
        <p:spPr>
          <a:prstGeom prst="rect">
            <a:avLst/>
          </a:prstGeom>
        </p:spPr>
        <p:txBody>
          <a:bodyPr/>
          <a:lstStyle/>
          <a:p>
            <a:r>
              <a:t>导论：什么是科学史</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什么是科学史"/>
          <p:cNvSpPr txBox="1">
            <a:spLocks noGrp="1"/>
          </p:cNvSpPr>
          <p:nvPr>
            <p:ph type="title"/>
          </p:nvPr>
        </p:nvSpPr>
        <p:spPr>
          <a:prstGeom prst="rect">
            <a:avLst/>
          </a:prstGeom>
        </p:spPr>
        <p:txBody>
          <a:bodyPr/>
          <a:lstStyle/>
          <a:p>
            <a:r>
              <a:t>什么是科学史</a:t>
            </a:r>
          </a:p>
        </p:txBody>
      </p:sp>
      <p:sp>
        <p:nvSpPr>
          <p:cNvPr id="172" name="科学史（History of Science）作为“历史”…"/>
          <p:cNvSpPr txBox="1">
            <a:spLocks noGrp="1"/>
          </p:cNvSpPr>
          <p:nvPr>
            <p:ph type="body" idx="1"/>
          </p:nvPr>
        </p:nvSpPr>
        <p:spPr>
          <a:prstGeom prst="rect">
            <a:avLst/>
          </a:prstGeom>
        </p:spPr>
        <p:txBody>
          <a:bodyPr/>
          <a:lstStyle/>
          <a:p>
            <a:pPr marL="451104" indent="-451104" defTabSz="560831">
              <a:spcBef>
                <a:spcPts val="2800"/>
              </a:spcBef>
              <a:buBlip>
                <a:blip r:embed="rId2"/>
              </a:buBlip>
              <a:defRPr sz="3648"/>
            </a:pPr>
            <a:r>
              <a:t>科学史（History of Science）作为“历史”</a:t>
            </a:r>
          </a:p>
          <a:p>
            <a:pPr marL="902208" lvl="1" indent="-451104" defTabSz="560831">
              <a:spcBef>
                <a:spcPts val="2800"/>
              </a:spcBef>
              <a:buBlip>
                <a:blip r:embed="rId2"/>
              </a:buBlip>
              <a:defRPr sz="3648"/>
            </a:pPr>
            <a:r>
              <a:t>对过去发生的事情的“叙说”</a:t>
            </a:r>
          </a:p>
          <a:p>
            <a:pPr marL="902208" lvl="1" indent="-451104" defTabSz="560831">
              <a:spcBef>
                <a:spcPts val="2800"/>
              </a:spcBef>
              <a:buBlip>
                <a:blip r:embed="rId2"/>
              </a:buBlip>
              <a:defRPr sz="3648"/>
            </a:pPr>
            <a:r>
              <a:t>每一种叙说背后都有其理念（编史学Historiography)</a:t>
            </a:r>
          </a:p>
          <a:p>
            <a:pPr marL="902208" lvl="1" indent="-451104" defTabSz="560831">
              <a:spcBef>
                <a:spcPts val="2800"/>
              </a:spcBef>
              <a:buBlip>
                <a:blip r:embed="rId2"/>
              </a:buBlip>
              <a:defRPr sz="3648"/>
            </a:pPr>
            <a:r>
              <a:t>每一种叙说背后都有其现实的关切</a:t>
            </a:r>
          </a:p>
          <a:p>
            <a:pPr marL="902208" lvl="1" indent="-451104" defTabSz="560831">
              <a:spcBef>
                <a:spcPts val="2800"/>
              </a:spcBef>
              <a:buBlip>
                <a:blip r:embed="rId2"/>
              </a:buBlip>
              <a:defRPr sz="3648"/>
            </a:pPr>
            <a:r>
              <a:t>历史是过去与现在的“对话”</a:t>
            </a:r>
          </a:p>
          <a:p>
            <a:pPr marL="902208" lvl="1" indent="-451104" defTabSz="560831">
              <a:spcBef>
                <a:spcPts val="2800"/>
              </a:spcBef>
              <a:buBlip>
                <a:blip r:embed="rId2"/>
              </a:buBlip>
              <a:defRPr sz="3648"/>
            </a:pPr>
            <a:r>
              <a:t>一代人有一代人的历史书写</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什么是科学史"/>
          <p:cNvSpPr txBox="1">
            <a:spLocks noGrp="1"/>
          </p:cNvSpPr>
          <p:nvPr>
            <p:ph type="title"/>
          </p:nvPr>
        </p:nvSpPr>
        <p:spPr>
          <a:prstGeom prst="rect">
            <a:avLst/>
          </a:prstGeom>
        </p:spPr>
        <p:txBody>
          <a:bodyPr/>
          <a:lstStyle/>
          <a:p>
            <a:r>
              <a:t>什么是科学史</a:t>
            </a:r>
          </a:p>
        </p:txBody>
      </p:sp>
      <p:sp>
        <p:nvSpPr>
          <p:cNvPr id="175" name="科学史就其作为“科学”的历史而言…"/>
          <p:cNvSpPr txBox="1">
            <a:spLocks noGrp="1"/>
          </p:cNvSpPr>
          <p:nvPr>
            <p:ph type="body" idx="1"/>
          </p:nvPr>
        </p:nvSpPr>
        <p:spPr>
          <a:prstGeom prst="rect">
            <a:avLst/>
          </a:prstGeom>
        </p:spPr>
        <p:txBody>
          <a:bodyPr/>
          <a:lstStyle/>
          <a:p>
            <a:pPr>
              <a:buBlip>
                <a:blip r:embed="rId2"/>
              </a:buBlip>
            </a:pPr>
            <a:r>
              <a:t>科学史就其作为“科学”的历史而言</a:t>
            </a:r>
          </a:p>
          <a:p>
            <a:pPr lvl="1">
              <a:buBlip>
                <a:blip r:embed="rId2"/>
              </a:buBlip>
            </a:pPr>
            <a:r>
              <a:t>宽泛的科学定义：技术、自然志、数理科学；全地域</a:t>
            </a:r>
          </a:p>
          <a:p>
            <a:pPr lvl="1">
              <a:buBlip>
                <a:blip r:embed="rId2"/>
              </a:buBlip>
            </a:pPr>
            <a:r>
              <a:t>严格的科学定义：数理实验科学；希腊源头</a:t>
            </a:r>
          </a:p>
          <a:p>
            <a:pPr lvl="1">
              <a:buBlip>
                <a:blip r:embed="rId2"/>
              </a:buBlip>
            </a:pPr>
            <a:r>
              <a:t>采纳宽泛定义还是</a:t>
            </a:r>
            <a:r>
              <a:rPr>
                <a:solidFill>
                  <a:srgbClr val="FF2600"/>
                </a:solidFill>
              </a:rPr>
              <a:t>严格定义</a:t>
            </a:r>
            <a:r>
              <a:t>？</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科学通史"/>
          <p:cNvSpPr txBox="1">
            <a:spLocks noGrp="1"/>
          </p:cNvSpPr>
          <p:nvPr>
            <p:ph type="title"/>
          </p:nvPr>
        </p:nvSpPr>
        <p:spPr>
          <a:prstGeom prst="rect">
            <a:avLst/>
          </a:prstGeom>
        </p:spPr>
        <p:txBody>
          <a:bodyPr/>
          <a:lstStyle/>
          <a:p>
            <a:r>
              <a:t>科学通史</a:t>
            </a:r>
          </a:p>
        </p:txBody>
      </p:sp>
      <p:sp>
        <p:nvSpPr>
          <p:cNvPr id="178" name="在希腊起源…"/>
          <p:cNvSpPr txBox="1">
            <a:spLocks noGrp="1"/>
          </p:cNvSpPr>
          <p:nvPr>
            <p:ph type="body" idx="1"/>
          </p:nvPr>
        </p:nvSpPr>
        <p:spPr>
          <a:xfrm>
            <a:off x="1269999" y="2819400"/>
            <a:ext cx="10735733" cy="5842000"/>
          </a:xfrm>
          <a:prstGeom prst="rect">
            <a:avLst/>
          </a:prstGeom>
        </p:spPr>
        <p:txBody>
          <a:bodyPr/>
          <a:lstStyle/>
          <a:p>
            <a:pPr marL="460502" indent="-460502" defTabSz="572516">
              <a:spcBef>
                <a:spcPts val="2900"/>
              </a:spcBef>
              <a:buBlip>
                <a:blip r:embed="rId2"/>
              </a:buBlip>
              <a:defRPr sz="3724"/>
            </a:pPr>
            <a:r>
              <a:rPr dirty="0" err="1"/>
              <a:t>在希腊起源</a:t>
            </a:r>
            <a:endParaRPr dirty="0"/>
          </a:p>
          <a:p>
            <a:pPr marL="460502" indent="-460502" defTabSz="572516">
              <a:spcBef>
                <a:spcPts val="2900"/>
              </a:spcBef>
              <a:buBlip>
                <a:blip r:embed="rId2"/>
              </a:buBlip>
              <a:defRPr sz="3724"/>
            </a:pPr>
            <a:r>
              <a:rPr dirty="0" err="1"/>
              <a:t>在罗马帝国式微</a:t>
            </a:r>
            <a:endParaRPr dirty="0"/>
          </a:p>
          <a:p>
            <a:pPr marL="460502" indent="-460502" defTabSz="572516">
              <a:spcBef>
                <a:spcPts val="2900"/>
              </a:spcBef>
              <a:buBlip>
                <a:blip r:embed="rId2"/>
              </a:buBlip>
              <a:defRPr sz="3724"/>
            </a:pPr>
            <a:r>
              <a:rPr dirty="0" err="1"/>
              <a:t>在伊斯兰世界被发扬光大</a:t>
            </a:r>
            <a:endParaRPr dirty="0"/>
          </a:p>
          <a:p>
            <a:pPr marL="460502" indent="-460502" defTabSz="572516">
              <a:spcBef>
                <a:spcPts val="2900"/>
              </a:spcBef>
              <a:buBlip>
                <a:blip r:embed="rId2"/>
              </a:buBlip>
              <a:defRPr sz="3724"/>
            </a:pPr>
            <a:r>
              <a:rPr dirty="0" err="1"/>
              <a:t>在中世纪后期的基督教世界重获新生</a:t>
            </a:r>
            <a:endParaRPr dirty="0"/>
          </a:p>
          <a:p>
            <a:pPr marL="460502" indent="-460502" defTabSz="572516">
              <a:spcBef>
                <a:spcPts val="2900"/>
              </a:spcBef>
              <a:buBlip>
                <a:blip r:embed="rId2"/>
              </a:buBlip>
              <a:defRPr sz="3724"/>
            </a:pPr>
            <a:r>
              <a:rPr dirty="0"/>
              <a:t>在16、17世纪欧洲的科学革命中形成现代形态</a:t>
            </a:r>
          </a:p>
          <a:p>
            <a:pPr marL="460502" indent="-460502" defTabSz="572516">
              <a:spcBef>
                <a:spcPts val="2900"/>
              </a:spcBef>
              <a:buBlip>
                <a:blip r:embed="rId2"/>
              </a:buBlip>
              <a:defRPr sz="3724"/>
            </a:pPr>
            <a:r>
              <a:rPr dirty="0"/>
              <a:t>在19世纪全方位转化为技术成为强大的物质力量</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课程目标"/>
          <p:cNvSpPr txBox="1">
            <a:spLocks noGrp="1"/>
          </p:cNvSpPr>
          <p:nvPr>
            <p:ph type="title"/>
          </p:nvPr>
        </p:nvSpPr>
        <p:spPr>
          <a:prstGeom prst="rect">
            <a:avLst/>
          </a:prstGeom>
        </p:spPr>
        <p:txBody>
          <a:bodyPr/>
          <a:lstStyle/>
          <a:p>
            <a:r>
              <a:t>课程目标</a:t>
            </a:r>
          </a:p>
        </p:txBody>
      </p:sp>
      <p:sp>
        <p:nvSpPr>
          <p:cNvPr id="130" name="描画科学的全景历史…"/>
          <p:cNvSpPr txBox="1">
            <a:spLocks noGrp="1"/>
          </p:cNvSpPr>
          <p:nvPr>
            <p:ph type="body" idx="1"/>
          </p:nvPr>
        </p:nvSpPr>
        <p:spPr>
          <a:prstGeom prst="rect">
            <a:avLst/>
          </a:prstGeom>
        </p:spPr>
        <p:txBody>
          <a:bodyPr/>
          <a:lstStyle/>
          <a:p>
            <a:pPr marL="914400" indent="-914400">
              <a:buSzPct val="100000"/>
              <a:buAutoNum type="arabicPeriod"/>
              <a:defRPr sz="4200"/>
            </a:pPr>
            <a:r>
              <a:t>描画科学的全景历史</a:t>
            </a:r>
          </a:p>
          <a:p>
            <a:pPr marL="914400" indent="-914400">
              <a:buSzPct val="100000"/>
              <a:buAutoNum type="arabicPeriod"/>
              <a:defRPr sz="4200"/>
            </a:pPr>
            <a:r>
              <a:t>营造整体的科学形象</a:t>
            </a:r>
          </a:p>
          <a:p>
            <a:pPr marL="914400" indent="-914400">
              <a:buSzPct val="100000"/>
              <a:buAutoNum type="arabicPeriod"/>
              <a:defRPr sz="4200"/>
            </a:pPr>
            <a:r>
              <a:rPr>
                <a:solidFill>
                  <a:schemeClr val="accent6">
                    <a:hueOff val="151085"/>
                    <a:satOff val="19678"/>
                    <a:lumOff val="-43058"/>
                  </a:schemeClr>
                </a:solidFill>
              </a:rPr>
              <a:t>在科学与人文</a:t>
            </a:r>
            <a:r>
              <a:t>之间架设桥梁</a:t>
            </a:r>
          </a:p>
          <a:p>
            <a:pPr marL="914400" indent="-914400">
              <a:buSzPct val="100000"/>
              <a:buAutoNum type="arabicPeriod"/>
              <a:defRPr sz="4200"/>
            </a:pPr>
            <a:r>
              <a:t>培养自主学习深度阅读讨论交流的习惯</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希腊城邦文明…"/>
          <p:cNvSpPr txBox="1">
            <a:spLocks noGrp="1"/>
          </p:cNvSpPr>
          <p:nvPr>
            <p:ph type="title"/>
          </p:nvPr>
        </p:nvSpPr>
        <p:spPr>
          <a:prstGeom prst="rect">
            <a:avLst/>
          </a:prstGeom>
        </p:spPr>
        <p:txBody>
          <a:bodyPr/>
          <a:lstStyle/>
          <a:p>
            <a:r>
              <a:t>希腊城邦文明</a:t>
            </a:r>
          </a:p>
          <a:p>
            <a:r>
              <a:t>自由科学的温床</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文明与科学"/>
          <p:cNvSpPr txBox="1">
            <a:spLocks noGrp="1"/>
          </p:cNvSpPr>
          <p:nvPr>
            <p:ph type="title"/>
          </p:nvPr>
        </p:nvSpPr>
        <p:spPr>
          <a:prstGeom prst="rect">
            <a:avLst/>
          </a:prstGeom>
        </p:spPr>
        <p:txBody>
          <a:bodyPr/>
          <a:lstStyle/>
          <a:p>
            <a:r>
              <a:t>文明与</a:t>
            </a:r>
            <a:r>
              <a:rPr>
                <a:solidFill>
                  <a:srgbClr val="FF2600"/>
                </a:solidFill>
              </a:rPr>
              <a:t>科学</a:t>
            </a:r>
          </a:p>
        </p:txBody>
      </p:sp>
      <p:sp>
        <p:nvSpPr>
          <p:cNvPr id="183" name="两河文明（公元前3500年，乌鲁克Eanna神庙中出现泥板楔形文字）…"/>
          <p:cNvSpPr txBox="1">
            <a:spLocks noGrp="1"/>
          </p:cNvSpPr>
          <p:nvPr>
            <p:ph type="body" idx="1"/>
          </p:nvPr>
        </p:nvSpPr>
        <p:spPr>
          <a:prstGeom prst="rect">
            <a:avLst/>
          </a:prstGeom>
        </p:spPr>
        <p:txBody>
          <a:bodyPr/>
          <a:lstStyle/>
          <a:p>
            <a:pPr marL="437006" indent="-437006" defTabSz="543305">
              <a:spcBef>
                <a:spcPts val="2700"/>
              </a:spcBef>
              <a:buBlip>
                <a:blip r:embed="rId2"/>
              </a:buBlip>
              <a:defRPr sz="3534"/>
            </a:pPr>
            <a:r>
              <a:t>两河文明（公元前3500年，乌鲁克Eanna神庙中出现泥板楔形文字）</a:t>
            </a:r>
          </a:p>
          <a:p>
            <a:pPr marL="437006" indent="-437006" defTabSz="543305">
              <a:spcBef>
                <a:spcPts val="2700"/>
              </a:spcBef>
              <a:buBlip>
                <a:blip r:embed="rId2"/>
              </a:buBlip>
              <a:defRPr sz="3534"/>
            </a:pPr>
            <a:r>
              <a:t>埃及文明（公元前3100年，埃及国王美尼斯建立第一王朝，象形文字）</a:t>
            </a:r>
          </a:p>
          <a:p>
            <a:pPr marL="437006" indent="-437006" defTabSz="543305">
              <a:spcBef>
                <a:spcPts val="2700"/>
              </a:spcBef>
              <a:buBlip>
                <a:blip r:embed="rId2"/>
              </a:buBlip>
              <a:defRPr sz="3534"/>
            </a:pPr>
            <a:r>
              <a:t>印度文明（约公元前2200年，哈拉帕文化，印度河文字）</a:t>
            </a:r>
          </a:p>
          <a:p>
            <a:pPr marL="437006" indent="-437006" defTabSz="543305">
              <a:spcBef>
                <a:spcPts val="2700"/>
              </a:spcBef>
              <a:buBlip>
                <a:blip r:embed="rId2"/>
              </a:buBlip>
              <a:defRPr sz="3534"/>
            </a:pPr>
            <a:r>
              <a:t>中国文明（约公元前1300年，殷商文化，甲骨文）</a:t>
            </a:r>
          </a:p>
          <a:p>
            <a:pPr marL="437006" indent="-437006" defTabSz="543305">
              <a:spcBef>
                <a:spcPts val="2700"/>
              </a:spcBef>
              <a:buBlip>
                <a:blip r:embed="rId2"/>
              </a:buBlip>
              <a:defRPr sz="3534">
                <a:solidFill>
                  <a:srgbClr val="FF2600"/>
                </a:solidFill>
              </a:defRPr>
            </a:pPr>
            <a:r>
              <a:t>希腊城邦文明（约公元前800年，字母文字）</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实用知识"/>
          <p:cNvSpPr txBox="1">
            <a:spLocks noGrp="1"/>
          </p:cNvSpPr>
          <p:nvPr>
            <p:ph type="title"/>
          </p:nvPr>
        </p:nvSpPr>
        <p:spPr>
          <a:prstGeom prst="rect">
            <a:avLst/>
          </a:prstGeom>
        </p:spPr>
        <p:txBody>
          <a:bodyPr/>
          <a:lstStyle/>
          <a:p>
            <a:r>
              <a:t>实用知识</a:t>
            </a:r>
          </a:p>
        </p:txBody>
      </p:sp>
      <p:sp>
        <p:nvSpPr>
          <p:cNvPr id="186" name="实用和功利的需要…"/>
          <p:cNvSpPr txBox="1">
            <a:spLocks noGrp="1"/>
          </p:cNvSpPr>
          <p:nvPr>
            <p:ph type="body" idx="1"/>
          </p:nvPr>
        </p:nvSpPr>
        <p:spPr>
          <a:prstGeom prst="rect">
            <a:avLst/>
          </a:prstGeom>
        </p:spPr>
        <p:txBody>
          <a:bodyPr/>
          <a:lstStyle/>
          <a:p>
            <a:pPr marL="455802" indent="-455802" defTabSz="566674">
              <a:spcBef>
                <a:spcPts val="2900"/>
              </a:spcBef>
              <a:buBlip>
                <a:blip r:embed="rId2"/>
              </a:buBlip>
              <a:defRPr sz="3686"/>
            </a:pPr>
            <a:r>
              <a:t>实用和功利的需要</a:t>
            </a:r>
          </a:p>
          <a:p>
            <a:pPr marL="911605" lvl="1" indent="-455802" defTabSz="566674">
              <a:spcBef>
                <a:spcPts val="2900"/>
              </a:spcBef>
              <a:buBlip>
                <a:blip r:embed="rId2"/>
              </a:buBlip>
              <a:defRPr sz="3686"/>
            </a:pPr>
            <a:r>
              <a:t>国计（国之大事在祀与戎）：记录国家事务、祭祀、占星、历法、神庙建筑、军事工程</a:t>
            </a:r>
          </a:p>
          <a:p>
            <a:pPr marL="911605" lvl="1" indent="-455802" defTabSz="566674">
              <a:spcBef>
                <a:spcPts val="2900"/>
              </a:spcBef>
              <a:buBlip>
                <a:blip r:embed="rId2"/>
              </a:buBlip>
              <a:defRPr sz="3686"/>
            </a:pPr>
            <a:r>
              <a:t>民生：统计人口、计算劳役薪酬、管理税收与国库、通商贸易、农业生产、食品加工、水利工程、医疗、遗产分配、土地划分</a:t>
            </a:r>
          </a:p>
          <a:p>
            <a:pPr marL="455802" indent="-455802" defTabSz="566674">
              <a:spcBef>
                <a:spcPts val="2900"/>
              </a:spcBef>
              <a:buBlip>
                <a:blip r:embed="rId2"/>
              </a:buBlip>
              <a:defRPr sz="3686"/>
            </a:pPr>
            <a:r>
              <a:t>文职人员：史官、祭司、会计、占星家/天文学家、数学家、医生、工程师、教师</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连按此项以编辑"/>
          <p:cNvSpPr txBox="1">
            <a:spLocks noGrp="1"/>
          </p:cNvSpPr>
          <p:nvPr>
            <p:ph type="title"/>
          </p:nvPr>
        </p:nvSpPr>
        <p:spPr>
          <a:prstGeom prst="rect">
            <a:avLst/>
          </a:prstGeom>
        </p:spPr>
        <p:txBody>
          <a:bodyPr/>
          <a:lstStyle/>
          <a:p>
            <a:endParaRPr/>
          </a:p>
        </p:txBody>
      </p:sp>
      <p:sp>
        <p:nvSpPr>
          <p:cNvPr id="189" name="在（埃及和巴比伦）这两个文明里，数学并不成其为独立的一门学科，也未曾对数学本身进行过研究。它只是一种工具，形式上是些无联系的简单法则，用于解决人们日常生活中所碰到的问题。（克莱因《古今数学思想》上海科技出版社第一册第25页）"/>
          <p:cNvSpPr txBox="1">
            <a:spLocks noGrp="1"/>
          </p:cNvSpPr>
          <p:nvPr>
            <p:ph type="body" idx="1"/>
          </p:nvPr>
        </p:nvSpPr>
        <p:spPr>
          <a:prstGeom prst="rect">
            <a:avLst/>
          </a:prstGeom>
        </p:spPr>
        <p:txBody>
          <a:bodyPr/>
          <a:lstStyle/>
          <a:p>
            <a:pPr>
              <a:buBlip>
                <a:blip r:embed="rId2"/>
              </a:buBlip>
            </a:pPr>
            <a:r>
              <a:t>在（埃及和巴比伦）这两个文明里，数学并不成其为</a:t>
            </a:r>
            <a:r>
              <a:rPr>
                <a:solidFill>
                  <a:srgbClr val="FF2600"/>
                </a:solidFill>
              </a:rPr>
              <a:t>独立</a:t>
            </a:r>
            <a:r>
              <a:t>的一门学科，也未曾对数学</a:t>
            </a:r>
            <a:r>
              <a:rPr>
                <a:solidFill>
                  <a:srgbClr val="FF2600"/>
                </a:solidFill>
              </a:rPr>
              <a:t>本身</a:t>
            </a:r>
            <a:r>
              <a:t>进行过研究。它只是一种</a:t>
            </a:r>
            <a:r>
              <a:rPr>
                <a:solidFill>
                  <a:srgbClr val="FF2600"/>
                </a:solidFill>
              </a:rPr>
              <a:t>工具</a:t>
            </a:r>
            <a:r>
              <a:t>，形式上是些无联系的简单法则，用于解决人们日常生活中所碰到的问题。（克莱因《古今数学思想》上海科技出版社第一册第25页）</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1" name="爱因斯坦的副本.jpg" descr="爱因斯坦的副本.jpg"/>
          <p:cNvPicPr>
            <a:picLocks noGrp="1"/>
          </p:cNvPicPr>
          <p:nvPr>
            <p:ph type="pic" idx="21"/>
          </p:nvPr>
        </p:nvPicPr>
        <p:blipFill>
          <a:blip r:embed="rId2"/>
          <a:stretch>
            <a:fillRect/>
          </a:stretch>
        </p:blipFill>
        <p:spPr>
          <a:xfrm>
            <a:off x="6724650" y="472400"/>
            <a:ext cx="5719048" cy="8475732"/>
          </a:xfrm>
          <a:prstGeom prst="rect">
            <a:avLst/>
          </a:prstGeom>
        </p:spPr>
      </p:pic>
      <p:sp>
        <p:nvSpPr>
          <p:cNvPr id="192" name="爱因斯坦…"/>
          <p:cNvSpPr txBox="1">
            <a:spLocks noGrp="1"/>
          </p:cNvSpPr>
          <p:nvPr>
            <p:ph type="title"/>
          </p:nvPr>
        </p:nvSpPr>
        <p:spPr>
          <a:xfrm>
            <a:off x="965200" y="802481"/>
            <a:ext cx="5600700" cy="2264818"/>
          </a:xfrm>
          <a:prstGeom prst="rect">
            <a:avLst/>
          </a:prstGeom>
        </p:spPr>
        <p:txBody>
          <a:bodyPr/>
          <a:lstStyle/>
          <a:p>
            <a:pPr defTabSz="362204">
              <a:defRPr sz="4216"/>
            </a:pPr>
            <a:r>
              <a:rPr dirty="0" err="1"/>
              <a:t>爱因斯坦</a:t>
            </a:r>
            <a:endParaRPr dirty="0"/>
          </a:p>
          <a:p>
            <a:pPr defTabSz="362204">
              <a:defRPr sz="4216"/>
            </a:pPr>
            <a:r>
              <a:rPr dirty="0"/>
              <a:t>（Albert Einstein, 1879-1955）</a:t>
            </a:r>
          </a:p>
        </p:txBody>
      </p:sp>
      <p:sp>
        <p:nvSpPr>
          <p:cNvPr id="193" name="西方科学的发展是以两个伟大的成就为基础，那就是：希腊哲学家发明形式逻辑体系(在欧几里得几何学中)，以及（在文艺复兴时期）发现通过系统的实验可能找出因果关系。在我看来，中国的贤哲没有走上这两步，那是用不着惊奇的。令人惊奇的是，这些发现居然都被搞出来了。…"/>
          <p:cNvSpPr txBox="1">
            <a:spLocks noGrp="1"/>
          </p:cNvSpPr>
          <p:nvPr>
            <p:ph type="body" sz="half" idx="1"/>
          </p:nvPr>
        </p:nvSpPr>
        <p:spPr>
          <a:xfrm>
            <a:off x="965200" y="3532683"/>
            <a:ext cx="5600700" cy="4849317"/>
          </a:xfrm>
          <a:prstGeom prst="rect">
            <a:avLst/>
          </a:prstGeom>
        </p:spPr>
        <p:txBody>
          <a:bodyPr/>
          <a:lstStyle/>
          <a:p>
            <a:pPr algn="l" defTabSz="379475">
              <a:defRPr sz="2711">
                <a:solidFill>
                  <a:srgbClr val="212121"/>
                </a:solidFill>
              </a:defRPr>
            </a:pPr>
            <a:r>
              <a:rPr dirty="0"/>
              <a:t>        </a:t>
            </a:r>
            <a:r>
              <a:rPr dirty="0" err="1"/>
              <a:t>西方科学的发展是以两个伟大的成就为基础，那就是：</a:t>
            </a:r>
            <a:r>
              <a:rPr dirty="0" err="1">
                <a:solidFill>
                  <a:srgbClr val="FF2600"/>
                </a:solidFill>
              </a:rPr>
              <a:t>希腊哲学家发明形式逻辑体系</a:t>
            </a:r>
            <a:r>
              <a:rPr dirty="0"/>
              <a:t>(</a:t>
            </a:r>
            <a:r>
              <a:rPr dirty="0" err="1"/>
              <a:t>在欧几里得几何学中</a:t>
            </a:r>
            <a:r>
              <a:rPr dirty="0"/>
              <a:t>)，以及（在文艺复兴时期）发现通过系统的实验可能找出因果关系。在我看来，中国的贤哲没有走上这两步，那是用不着惊奇的。令人惊奇的是，这些发现居然都被搞出来了。 </a:t>
            </a:r>
          </a:p>
          <a:p>
            <a:pPr lvl="1" algn="l" defTabSz="379475">
              <a:defRPr sz="2711">
                <a:solidFill>
                  <a:srgbClr val="212121"/>
                </a:solidFill>
              </a:defRPr>
            </a:pPr>
            <a:r>
              <a:rPr dirty="0"/>
              <a:t>         ——1953年给J.S. Switzer的信《爱因斯坦文集》商务版第1卷574页</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纯粹科学"/>
          <p:cNvSpPr txBox="1">
            <a:spLocks noGrp="1"/>
          </p:cNvSpPr>
          <p:nvPr>
            <p:ph type="title"/>
          </p:nvPr>
        </p:nvSpPr>
        <p:spPr>
          <a:prstGeom prst="rect">
            <a:avLst/>
          </a:prstGeom>
        </p:spPr>
        <p:txBody>
          <a:bodyPr/>
          <a:lstStyle/>
          <a:p>
            <a:r>
              <a:t>纯粹科学</a:t>
            </a:r>
          </a:p>
        </p:txBody>
      </p:sp>
      <p:sp>
        <p:nvSpPr>
          <p:cNvPr id="196" name="以欧几里得几何学为代表的希腊科学是一种崭新的知识类型：纯粹科学（自由的科学）…"/>
          <p:cNvSpPr txBox="1">
            <a:spLocks noGrp="1"/>
          </p:cNvSpPr>
          <p:nvPr>
            <p:ph type="body" idx="1"/>
          </p:nvPr>
        </p:nvSpPr>
        <p:spPr>
          <a:prstGeom prst="rect">
            <a:avLst/>
          </a:prstGeom>
        </p:spPr>
        <p:txBody>
          <a:bodyPr/>
          <a:lstStyle/>
          <a:p>
            <a:pPr>
              <a:buBlip>
                <a:blip r:embed="rId2"/>
              </a:buBlip>
            </a:pPr>
            <a:r>
              <a:t>以欧几里得几何学为代表的希腊科学是一种崭新的知识类型：纯粹科学（自由的科学）</a:t>
            </a:r>
          </a:p>
          <a:p>
            <a:pPr>
              <a:buBlip>
                <a:blip r:embed="rId2"/>
              </a:buBlip>
            </a:pPr>
            <a:r>
              <a:t>高度的自主性、自足性：为自身的目的而存在</a:t>
            </a:r>
          </a:p>
          <a:p>
            <a:pPr lvl="1">
              <a:buBlip>
                <a:blip r:embed="rId2"/>
              </a:buBlip>
            </a:pPr>
            <a:r>
              <a:t>远离任何意义上的实用主义</a:t>
            </a:r>
          </a:p>
          <a:p>
            <a:pPr lvl="1">
              <a:buBlip>
                <a:blip r:embed="rId2"/>
              </a:buBlip>
            </a:pPr>
            <a:r>
              <a:t>内在性：自己推出自己</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自由科学特征之一"/>
          <p:cNvSpPr txBox="1">
            <a:spLocks noGrp="1"/>
          </p:cNvSpPr>
          <p:nvPr>
            <p:ph type="title"/>
          </p:nvPr>
        </p:nvSpPr>
        <p:spPr>
          <a:prstGeom prst="rect">
            <a:avLst/>
          </a:prstGeom>
        </p:spPr>
        <p:txBody>
          <a:bodyPr/>
          <a:lstStyle/>
          <a:p>
            <a:r>
              <a:t>自由科学特征之一</a:t>
            </a:r>
          </a:p>
        </p:txBody>
      </p:sp>
      <p:sp>
        <p:nvSpPr>
          <p:cNvPr id="199" name="无用无功利之学（纯粹科学）…"/>
          <p:cNvSpPr txBox="1">
            <a:spLocks noGrp="1"/>
          </p:cNvSpPr>
          <p:nvPr>
            <p:ph type="body" idx="1"/>
          </p:nvPr>
        </p:nvSpPr>
        <p:spPr>
          <a:prstGeom prst="rect">
            <a:avLst/>
          </a:prstGeom>
        </p:spPr>
        <p:txBody>
          <a:bodyPr/>
          <a:lstStyle/>
          <a:p>
            <a:pPr>
              <a:buBlip>
                <a:blip r:embed="rId2"/>
              </a:buBlip>
            </a:pPr>
            <a:r>
              <a:rPr>
                <a:solidFill>
                  <a:srgbClr val="FF2600"/>
                </a:solidFill>
              </a:rPr>
              <a:t>无用</a:t>
            </a:r>
            <a:r>
              <a:t>无功利之学（纯粹科学）</a:t>
            </a:r>
          </a:p>
          <a:p>
            <a:pPr lvl="1">
              <a:buBlip>
                <a:blip r:embed="rId2"/>
              </a:buBlip>
            </a:pPr>
            <a:r>
              <a:t>欧几里得的故事</a:t>
            </a:r>
          </a:p>
          <a:p>
            <a:pPr lvl="1">
              <a:buBlip>
                <a:blip r:embed="rId2"/>
              </a:buBlip>
            </a:pPr>
            <a:r>
              <a:t>亚里士多德三种知识：经验、技艺、科学</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希腊科学谱"/>
          <p:cNvSpPr txBox="1">
            <a:spLocks noGrp="1"/>
          </p:cNvSpPr>
          <p:nvPr>
            <p:ph type="title"/>
          </p:nvPr>
        </p:nvSpPr>
        <p:spPr>
          <a:prstGeom prst="rect">
            <a:avLst/>
          </a:prstGeom>
        </p:spPr>
        <p:txBody>
          <a:bodyPr/>
          <a:lstStyle/>
          <a:p>
            <a:r>
              <a:t>希腊科学谱</a:t>
            </a:r>
          </a:p>
        </p:txBody>
      </p:sp>
      <p:sp>
        <p:nvSpPr>
          <p:cNvPr id="202" name="一等科学：思辨科学…"/>
          <p:cNvSpPr txBox="1">
            <a:spLocks noGrp="1"/>
          </p:cNvSpPr>
          <p:nvPr>
            <p:ph type="body" idx="1"/>
          </p:nvPr>
        </p:nvSpPr>
        <p:spPr>
          <a:prstGeom prst="rect">
            <a:avLst/>
          </a:prstGeom>
        </p:spPr>
        <p:txBody>
          <a:bodyPr/>
          <a:lstStyle/>
          <a:p>
            <a:pPr>
              <a:buBlip>
                <a:blip r:embed="rId2"/>
              </a:buBlip>
            </a:pPr>
            <a:r>
              <a:t>一等科学：思辨科学</a:t>
            </a:r>
          </a:p>
          <a:p>
            <a:pPr lvl="1">
              <a:buBlip>
                <a:blip r:embed="rId2"/>
              </a:buBlip>
            </a:pPr>
            <a:r>
              <a:t>第一哲学、数学、自然哲学</a:t>
            </a:r>
          </a:p>
          <a:p>
            <a:pPr>
              <a:buBlip>
                <a:blip r:embed="rId2"/>
              </a:buBlip>
            </a:pPr>
            <a:r>
              <a:t>二等科学：实践科学</a:t>
            </a:r>
          </a:p>
          <a:p>
            <a:pPr lvl="1">
              <a:buBlip>
                <a:blip r:embed="rId2"/>
              </a:buBlip>
            </a:pPr>
            <a:r>
              <a:t>政治学、伦理学、家政学</a:t>
            </a:r>
          </a:p>
          <a:p>
            <a:pPr>
              <a:buBlip>
                <a:blip r:embed="rId2"/>
              </a:buBlip>
            </a:pPr>
            <a:r>
              <a:t>三等科学：制作科学</a:t>
            </a:r>
          </a:p>
          <a:p>
            <a:pPr lvl="1">
              <a:buBlip>
                <a:blip r:embed="rId2"/>
              </a:buBlip>
            </a:pPr>
            <a:r>
              <a:t>诗、戏剧、雕刻、建筑、医学</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 name="图像" descr="图像"/>
          <p:cNvPicPr>
            <a:picLocks noGrp="1"/>
          </p:cNvPicPr>
          <p:nvPr>
            <p:ph type="pic" idx="21"/>
          </p:nvPr>
        </p:nvPicPr>
        <p:blipFill>
          <a:blip r:embed="rId2"/>
          <a:stretch>
            <a:fillRect/>
          </a:stretch>
        </p:blipFill>
        <p:spPr>
          <a:xfrm>
            <a:off x="6724650" y="1357283"/>
            <a:ext cx="4787900" cy="7086601"/>
          </a:xfrm>
          <a:prstGeom prst="rect">
            <a:avLst/>
          </a:prstGeom>
        </p:spPr>
      </p:pic>
      <p:sp>
        <p:nvSpPr>
          <p:cNvPr id="205" name="亚里士多德（Aristotle, 前384-前322）"/>
          <p:cNvSpPr txBox="1">
            <a:spLocks noGrp="1"/>
          </p:cNvSpPr>
          <p:nvPr>
            <p:ph type="title"/>
          </p:nvPr>
        </p:nvSpPr>
        <p:spPr>
          <a:xfrm>
            <a:off x="965200" y="1397000"/>
            <a:ext cx="5600700" cy="1897736"/>
          </a:xfrm>
          <a:prstGeom prst="rect">
            <a:avLst/>
          </a:prstGeom>
        </p:spPr>
        <p:txBody>
          <a:bodyPr/>
          <a:lstStyle/>
          <a:p>
            <a:pPr algn="l" defTabSz="457200">
              <a:lnSpc>
                <a:spcPts val="8600"/>
              </a:lnSpc>
              <a:defRPr sz="3733">
                <a:solidFill>
                  <a:srgbClr val="262626"/>
                </a:solidFill>
              </a:defRPr>
            </a:pPr>
            <a:r>
              <a:t>亚里士多德（Aristotle, 前384-前322）</a:t>
            </a:r>
            <a:r>
              <a:rPr sz="1200">
                <a:solidFill>
                  <a:srgbClr val="000000"/>
                </a:solidFill>
              </a:rPr>
              <a:t> </a:t>
            </a:r>
          </a:p>
        </p:txBody>
      </p:sp>
      <p:sp>
        <p:nvSpPr>
          <p:cNvPr id="206" name="如若人们为了摆脱无知而进行哲学思想，那么，很显然他们是为了知而追求知识，并不以某种实用为目的。…"/>
          <p:cNvSpPr txBox="1">
            <a:spLocks noGrp="1"/>
          </p:cNvSpPr>
          <p:nvPr>
            <p:ph type="body" sz="half" idx="1"/>
          </p:nvPr>
        </p:nvSpPr>
        <p:spPr>
          <a:xfrm>
            <a:off x="965200" y="3670457"/>
            <a:ext cx="5600700" cy="5056036"/>
          </a:xfrm>
          <a:prstGeom prst="rect">
            <a:avLst/>
          </a:prstGeom>
        </p:spPr>
        <p:txBody>
          <a:bodyPr/>
          <a:lstStyle/>
          <a:p>
            <a:pPr marL="643819" indent="-387787" algn="l" defTabSz="384047">
              <a:buSzPct val="25000"/>
              <a:buBlip>
                <a:blip r:embed="rId3"/>
              </a:buBlip>
              <a:defRPr sz="3135">
                <a:solidFill>
                  <a:srgbClr val="262626"/>
                </a:solidFill>
              </a:defRPr>
            </a:pPr>
            <a:r>
              <a:rPr dirty="0" err="1"/>
              <a:t>如若人们为了摆脱无知而进行哲学思想，那么，很显然他们是为了知而追求知识，并不以某种</a:t>
            </a:r>
            <a:r>
              <a:rPr dirty="0" err="1">
                <a:solidFill>
                  <a:srgbClr val="FF0000"/>
                </a:solidFill>
              </a:rPr>
              <a:t>实用</a:t>
            </a:r>
            <a:r>
              <a:rPr dirty="0" err="1"/>
              <a:t>为目的</a:t>
            </a:r>
            <a:r>
              <a:rPr dirty="0"/>
              <a:t>。</a:t>
            </a:r>
          </a:p>
          <a:p>
            <a:pPr marL="643819" indent="-387787" algn="l" defTabSz="384047">
              <a:buSzPct val="25000"/>
              <a:buBlip>
                <a:blip r:embed="rId3"/>
              </a:buBlip>
              <a:defRPr sz="3135">
                <a:solidFill>
                  <a:srgbClr val="262626"/>
                </a:solidFill>
              </a:defRPr>
            </a:pPr>
            <a:endParaRPr dirty="0"/>
          </a:p>
          <a:p>
            <a:pPr marL="643819" indent="-387787" algn="l" defTabSz="384047">
              <a:buSzPct val="25000"/>
              <a:buBlip>
                <a:blip r:embed="rId3"/>
              </a:buBlip>
              <a:defRPr sz="3135">
                <a:solidFill>
                  <a:srgbClr val="262626"/>
                </a:solidFill>
              </a:defRPr>
            </a:pPr>
            <a:r>
              <a:rPr dirty="0" err="1"/>
              <a:t>正如我们把一个为</a:t>
            </a:r>
            <a:r>
              <a:rPr dirty="0" err="1">
                <a:solidFill>
                  <a:srgbClr val="FF0000"/>
                </a:solidFill>
              </a:rPr>
              <a:t>自己</a:t>
            </a:r>
            <a:r>
              <a:rPr dirty="0" err="1"/>
              <a:t>、并不为他人而存在的人称为自由人一样，在各种科学中唯有这种科学才是</a:t>
            </a:r>
            <a:r>
              <a:rPr dirty="0" err="1">
                <a:solidFill>
                  <a:srgbClr val="FF0000"/>
                </a:solidFill>
              </a:rPr>
              <a:t>自由</a:t>
            </a:r>
            <a:r>
              <a:rPr dirty="0" err="1"/>
              <a:t>的，只有它才仅为了</a:t>
            </a:r>
            <a:r>
              <a:rPr dirty="0" err="1">
                <a:solidFill>
                  <a:srgbClr val="FF0000"/>
                </a:solidFill>
              </a:rPr>
              <a:t>自身</a:t>
            </a:r>
            <a:r>
              <a:rPr dirty="0" err="1"/>
              <a:t>而存在</a:t>
            </a:r>
            <a:r>
              <a:rPr dirty="0"/>
              <a:t>。</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自由科学特征之二"/>
          <p:cNvSpPr txBox="1">
            <a:spLocks noGrp="1"/>
          </p:cNvSpPr>
          <p:nvPr>
            <p:ph type="title"/>
          </p:nvPr>
        </p:nvSpPr>
        <p:spPr>
          <a:prstGeom prst="rect">
            <a:avLst/>
          </a:prstGeom>
        </p:spPr>
        <p:txBody>
          <a:bodyPr/>
          <a:lstStyle/>
          <a:p>
            <a:r>
              <a:t>自由科学特征之二</a:t>
            </a:r>
          </a:p>
        </p:txBody>
      </p:sp>
      <p:sp>
        <p:nvSpPr>
          <p:cNvPr id="209" name="演绎科学：自己推出自己的学问…"/>
          <p:cNvSpPr txBox="1">
            <a:spLocks noGrp="1"/>
          </p:cNvSpPr>
          <p:nvPr>
            <p:ph type="body" idx="1"/>
          </p:nvPr>
        </p:nvSpPr>
        <p:spPr>
          <a:prstGeom prst="rect">
            <a:avLst/>
          </a:prstGeom>
        </p:spPr>
        <p:txBody>
          <a:bodyPr/>
          <a:lstStyle/>
          <a:p>
            <a:pPr>
              <a:buBlip>
                <a:blip r:embed="rId2"/>
              </a:buBlip>
            </a:pPr>
            <a:r>
              <a:rPr>
                <a:solidFill>
                  <a:srgbClr val="212121"/>
                </a:solidFill>
              </a:rPr>
              <a:t>演绎科学：</a:t>
            </a:r>
            <a:r>
              <a:rPr>
                <a:solidFill>
                  <a:srgbClr val="FF2600"/>
                </a:solidFill>
              </a:rPr>
              <a:t>自己</a:t>
            </a:r>
            <a:r>
              <a:t>推出自己的学问</a:t>
            </a:r>
          </a:p>
          <a:p>
            <a:pPr lvl="1">
              <a:buBlip>
                <a:blip r:embed="rId2"/>
              </a:buBlip>
            </a:pPr>
            <a:r>
              <a:t>内在展开、证明的知识</a:t>
            </a:r>
          </a:p>
          <a:p>
            <a:pPr lvl="1">
              <a:buBlip>
                <a:blip r:embed="rId2"/>
              </a:buBlip>
            </a:pPr>
            <a:r>
              <a:t>证明、论证、推理、演绎</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教学方式"/>
          <p:cNvSpPr txBox="1">
            <a:spLocks noGrp="1"/>
          </p:cNvSpPr>
          <p:nvPr>
            <p:ph type="title"/>
          </p:nvPr>
        </p:nvSpPr>
        <p:spPr>
          <a:prstGeom prst="rect">
            <a:avLst/>
          </a:prstGeom>
        </p:spPr>
        <p:txBody>
          <a:bodyPr/>
          <a:lstStyle/>
          <a:p>
            <a:r>
              <a:t>教学方式</a:t>
            </a:r>
          </a:p>
        </p:txBody>
      </p:sp>
      <p:sp>
        <p:nvSpPr>
          <p:cNvPr id="133" name="课上听讲…"/>
          <p:cNvSpPr txBox="1">
            <a:spLocks noGrp="1"/>
          </p:cNvSpPr>
          <p:nvPr>
            <p:ph type="body" idx="1"/>
          </p:nvPr>
        </p:nvSpPr>
        <p:spPr>
          <a:prstGeom prst="rect">
            <a:avLst/>
          </a:prstGeom>
        </p:spPr>
        <p:txBody>
          <a:bodyPr/>
          <a:lstStyle/>
          <a:p>
            <a:pPr marL="723900" indent="-723900">
              <a:buSzPct val="100000"/>
              <a:buAutoNum type="arabicPeriod"/>
            </a:pPr>
            <a:r>
              <a:t>课上听讲</a:t>
            </a:r>
          </a:p>
          <a:p>
            <a:pPr marL="723900" indent="-723900">
              <a:buSzPct val="100000"/>
              <a:buAutoNum type="arabicPeriod"/>
            </a:pPr>
            <a:r>
              <a:t>课下阅读（每讲布置阅读材料20页左右）</a:t>
            </a:r>
          </a:p>
          <a:p>
            <a:pPr marL="723900" indent="-723900">
              <a:buSzPct val="100000"/>
              <a:buAutoNum type="arabicPeriod"/>
            </a:pPr>
            <a:r>
              <a:t>网上讨论（网络学堂）</a:t>
            </a:r>
          </a:p>
          <a:p>
            <a:pPr marL="723900" indent="-723900">
              <a:buSzPct val="100000"/>
              <a:buAutoNum type="arabicPeriod"/>
            </a:pPr>
            <a:r>
              <a:t>课下作业（网上提交）</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自由科学的条件"/>
          <p:cNvSpPr txBox="1">
            <a:spLocks noGrp="1"/>
          </p:cNvSpPr>
          <p:nvPr>
            <p:ph type="title"/>
          </p:nvPr>
        </p:nvSpPr>
        <p:spPr>
          <a:prstGeom prst="rect">
            <a:avLst/>
          </a:prstGeom>
        </p:spPr>
        <p:txBody>
          <a:bodyPr/>
          <a:lstStyle/>
          <a:p>
            <a:r>
              <a:t>自由科学的条件</a:t>
            </a:r>
          </a:p>
        </p:txBody>
      </p:sp>
      <p:sp>
        <p:nvSpPr>
          <p:cNvPr id="212" name="亚里士多德《形而上学》第1卷…"/>
          <p:cNvSpPr txBox="1">
            <a:spLocks noGrp="1"/>
          </p:cNvSpPr>
          <p:nvPr>
            <p:ph type="body" idx="1"/>
          </p:nvPr>
        </p:nvSpPr>
        <p:spPr>
          <a:prstGeom prst="rect">
            <a:avLst/>
          </a:prstGeom>
        </p:spPr>
        <p:txBody>
          <a:bodyPr/>
          <a:lstStyle/>
          <a:p>
            <a:pPr>
              <a:buBlip>
                <a:blip r:embed="rId2"/>
              </a:buBlip>
            </a:pPr>
            <a:r>
              <a:t>亚里士多德《形而上学》第1卷</a:t>
            </a:r>
          </a:p>
          <a:p>
            <a:pPr lvl="1">
              <a:buBlip>
                <a:blip r:embed="rId2"/>
              </a:buBlip>
            </a:pPr>
            <a:r>
              <a:rPr>
                <a:solidFill>
                  <a:srgbClr val="FF2600"/>
                </a:solidFill>
              </a:rPr>
              <a:t>惊异</a:t>
            </a:r>
            <a:r>
              <a:t>：“不论现在，还是最初，人都是由于好奇而开始哲学思考。”（982b10-15）</a:t>
            </a:r>
          </a:p>
          <a:p>
            <a:pPr lvl="1">
              <a:buBlip>
                <a:blip r:embed="rId2"/>
              </a:buBlip>
            </a:pPr>
            <a:r>
              <a:rPr>
                <a:solidFill>
                  <a:srgbClr val="FF2600"/>
                </a:solidFill>
              </a:rPr>
              <a:t>闲暇</a:t>
            </a:r>
            <a:r>
              <a:t>：“只有在全部生活必需都已具备的时候，在那些人们有了闲暇的地方，那些既不提供快乐，也不以满足必须为目的的科学才首先被发现。”（981b20-25）</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自由科学的条件"/>
          <p:cNvSpPr txBox="1">
            <a:spLocks noGrp="1"/>
          </p:cNvSpPr>
          <p:nvPr>
            <p:ph type="title"/>
          </p:nvPr>
        </p:nvSpPr>
        <p:spPr>
          <a:prstGeom prst="rect">
            <a:avLst/>
          </a:prstGeom>
        </p:spPr>
        <p:txBody>
          <a:bodyPr/>
          <a:lstStyle/>
          <a:p>
            <a:r>
              <a:t>自由科学的条件</a:t>
            </a:r>
          </a:p>
        </p:txBody>
      </p:sp>
      <p:sp>
        <p:nvSpPr>
          <p:cNvPr id="215" name="爱因斯坦论自由学术的条件…"/>
          <p:cNvSpPr txBox="1">
            <a:spLocks noGrp="1"/>
          </p:cNvSpPr>
          <p:nvPr>
            <p:ph type="body" idx="1"/>
          </p:nvPr>
        </p:nvSpPr>
        <p:spPr>
          <a:prstGeom prst="rect">
            <a:avLst/>
          </a:prstGeom>
        </p:spPr>
        <p:txBody>
          <a:bodyPr/>
          <a:lstStyle/>
          <a:p>
            <a:pPr marL="333628" indent="-333628" defTabSz="414781">
              <a:spcBef>
                <a:spcPts val="2100"/>
              </a:spcBef>
              <a:buBlip>
                <a:blip r:embed="rId2"/>
              </a:buBlip>
              <a:defRPr sz="2698"/>
            </a:pPr>
            <a:r>
              <a:t>爱因斯坦论自由学术的条件</a:t>
            </a:r>
          </a:p>
          <a:p>
            <a:pPr marL="667257" lvl="1" indent="-333628" defTabSz="414781">
              <a:spcBef>
                <a:spcPts val="2100"/>
              </a:spcBef>
              <a:buBlip>
                <a:blip r:embed="rId2"/>
              </a:buBlip>
              <a:defRPr sz="2698"/>
            </a:pPr>
            <a:r>
              <a:t>外在自由</a:t>
            </a:r>
          </a:p>
          <a:p>
            <a:pPr marL="1000886" lvl="2" indent="-333628" defTabSz="414781">
              <a:spcBef>
                <a:spcPts val="2100"/>
              </a:spcBef>
              <a:buBlip>
                <a:blip r:embed="rId2"/>
              </a:buBlip>
              <a:defRPr sz="2698"/>
            </a:pPr>
            <a:r>
              <a:t>言论自由：“我所理解的自由是这样的一种社会条件：一个人不会因为他发表了关于知识的一般或特殊问题的意见和主张而遭受危险或者严重的损害。”（《爱因斯坦文集》第3卷179-180页）</a:t>
            </a:r>
          </a:p>
          <a:p>
            <a:pPr marL="1000886" lvl="2" indent="-333628" defTabSz="414781">
              <a:spcBef>
                <a:spcPts val="2100"/>
              </a:spcBef>
              <a:buBlip>
                <a:blip r:embed="rId2"/>
              </a:buBlip>
              <a:defRPr sz="2698"/>
            </a:pPr>
            <a:r>
              <a:t>财务自由：“人不应当为着获得生活必需品而工作到既没有时间也没有精力去从事个人的活动的程度。”（同上180页）</a:t>
            </a:r>
          </a:p>
          <a:p>
            <a:pPr marL="667257" lvl="1" indent="-333628" defTabSz="414781">
              <a:spcBef>
                <a:spcPts val="2100"/>
              </a:spcBef>
              <a:buBlip>
                <a:blip r:embed="rId2"/>
              </a:buBlip>
              <a:defRPr sz="2698"/>
            </a:pPr>
            <a:r>
              <a:t>内在自由：“这种精神上的自由在于思想上不受权威和社会偏见的束缚，也不受一般违背哲理的常规和习惯的束缚。”（180页）</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希腊城邦文明"/>
          <p:cNvSpPr txBox="1">
            <a:spLocks noGrp="1"/>
          </p:cNvSpPr>
          <p:nvPr>
            <p:ph type="title"/>
          </p:nvPr>
        </p:nvSpPr>
        <p:spPr>
          <a:prstGeom prst="rect">
            <a:avLst/>
          </a:prstGeom>
        </p:spPr>
        <p:txBody>
          <a:bodyPr/>
          <a:lstStyle/>
          <a:p>
            <a:r>
              <a:t>希腊城邦文明</a:t>
            </a:r>
          </a:p>
        </p:txBody>
      </p:sp>
      <p:sp>
        <p:nvSpPr>
          <p:cNvPr id="218" name="希腊人的个性…"/>
          <p:cNvSpPr txBox="1">
            <a:spLocks noGrp="1"/>
          </p:cNvSpPr>
          <p:nvPr>
            <p:ph type="body" idx="1"/>
          </p:nvPr>
        </p:nvSpPr>
        <p:spPr>
          <a:prstGeom prst="rect">
            <a:avLst/>
          </a:prstGeom>
        </p:spPr>
        <p:txBody>
          <a:bodyPr/>
          <a:lstStyle/>
          <a:p>
            <a:pPr marL="455802" indent="-455802" defTabSz="566674">
              <a:spcBef>
                <a:spcPts val="2900"/>
              </a:spcBef>
              <a:buBlip>
                <a:blip r:embed="rId2"/>
              </a:buBlip>
              <a:defRPr sz="3686"/>
            </a:pPr>
            <a:r>
              <a:t>希腊人的个性</a:t>
            </a:r>
          </a:p>
          <a:p>
            <a:pPr marL="911605" lvl="1" indent="-455802" defTabSz="566674">
              <a:spcBef>
                <a:spcPts val="2900"/>
              </a:spcBef>
              <a:buBlip>
                <a:blip r:embed="rId2"/>
              </a:buBlip>
              <a:defRPr sz="3686"/>
            </a:pPr>
            <a:r>
              <a:t>惊异、求知、好学、天真、热情</a:t>
            </a:r>
          </a:p>
          <a:p>
            <a:pPr marL="455802" indent="-455802" defTabSz="566674">
              <a:spcBef>
                <a:spcPts val="2900"/>
              </a:spcBef>
              <a:buBlip>
                <a:blip r:embed="rId2"/>
              </a:buBlip>
              <a:defRPr sz="3686"/>
            </a:pPr>
            <a:r>
              <a:t>城邦民主制</a:t>
            </a:r>
          </a:p>
          <a:p>
            <a:pPr marL="911605" lvl="1" indent="-455802" defTabSz="566674">
              <a:spcBef>
                <a:spcPts val="2900"/>
              </a:spcBef>
              <a:buBlip>
                <a:blip r:embed="rId2"/>
              </a:buBlip>
              <a:defRPr sz="3686"/>
            </a:pPr>
            <a:r>
              <a:t>提供言论自由，鼓励公民就公共事务发言</a:t>
            </a:r>
          </a:p>
          <a:p>
            <a:pPr marL="455802" indent="-455802" defTabSz="566674">
              <a:spcBef>
                <a:spcPts val="2900"/>
              </a:spcBef>
              <a:buBlip>
                <a:blip r:embed="rId2"/>
              </a:buBlip>
              <a:defRPr sz="3686"/>
            </a:pPr>
            <a:r>
              <a:t>奴隶制</a:t>
            </a:r>
          </a:p>
          <a:p>
            <a:pPr marL="911605" lvl="1" indent="-455802" defTabSz="566674">
              <a:spcBef>
                <a:spcPts val="2900"/>
              </a:spcBef>
              <a:buBlip>
                <a:blip r:embed="rId2"/>
              </a:buBlip>
              <a:defRPr sz="3686"/>
            </a:pPr>
            <a:r>
              <a:t>使自由民摆脱物质生产和体力劳动而获得闲暇</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自然的发现…"/>
          <p:cNvSpPr txBox="1">
            <a:spLocks noGrp="1"/>
          </p:cNvSpPr>
          <p:nvPr>
            <p:ph type="title"/>
          </p:nvPr>
        </p:nvSpPr>
        <p:spPr>
          <a:prstGeom prst="rect">
            <a:avLst/>
          </a:prstGeom>
        </p:spPr>
        <p:txBody>
          <a:bodyPr/>
          <a:lstStyle/>
          <a:p>
            <a:r>
              <a:t>自然的发现</a:t>
            </a:r>
          </a:p>
          <a:p>
            <a:r>
              <a:t>科学诞生的标志</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自然的发现"/>
          <p:cNvSpPr txBox="1">
            <a:spLocks noGrp="1"/>
          </p:cNvSpPr>
          <p:nvPr>
            <p:ph type="title"/>
          </p:nvPr>
        </p:nvSpPr>
        <p:spPr>
          <a:prstGeom prst="rect">
            <a:avLst/>
          </a:prstGeom>
        </p:spPr>
        <p:txBody>
          <a:bodyPr/>
          <a:lstStyle/>
          <a:p>
            <a:r>
              <a:t>自然的发现</a:t>
            </a:r>
          </a:p>
        </p:txBody>
      </p:sp>
      <p:sp>
        <p:nvSpPr>
          <p:cNvPr id="223" name="自然的发现：事物有其“自身”，而非神的“玩物”…"/>
          <p:cNvSpPr txBox="1">
            <a:spLocks noGrp="1"/>
          </p:cNvSpPr>
          <p:nvPr>
            <p:ph type="body" idx="1"/>
          </p:nvPr>
        </p:nvSpPr>
        <p:spPr>
          <a:prstGeom prst="rect">
            <a:avLst/>
          </a:prstGeom>
        </p:spPr>
        <p:txBody>
          <a:bodyPr/>
          <a:lstStyle/>
          <a:p>
            <a:pPr>
              <a:buBlip>
                <a:blip r:embed="rId2"/>
              </a:buBlip>
            </a:pPr>
            <a:r>
              <a:t>自然的发现：事物有其“自身”，而非神的“玩物”</a:t>
            </a:r>
          </a:p>
          <a:p>
            <a:pPr lvl="1">
              <a:buBlip>
                <a:blip r:embed="rId2"/>
              </a:buBlip>
            </a:pPr>
            <a:r>
              <a:t>泰勒斯（Thales, c.624BC-c.548BC）的地震理论：不是波塞冬发怒，而是水波的摇晃所致</a:t>
            </a:r>
          </a:p>
          <a:p>
            <a:pPr>
              <a:buBlip>
                <a:blip r:embed="rId2"/>
              </a:buBlip>
            </a:pPr>
            <a:r>
              <a:t>自然即本质：事物的“自己”即其“本质”</a:t>
            </a:r>
          </a:p>
          <a:p>
            <a:pPr>
              <a:buBlip>
                <a:blip r:embed="rId2"/>
              </a:buBlip>
            </a:pPr>
            <a:r>
              <a:t>拥有“自己”的事物即自然物</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自然·自由·理性"/>
          <p:cNvSpPr txBox="1">
            <a:spLocks noGrp="1"/>
          </p:cNvSpPr>
          <p:nvPr>
            <p:ph type="title"/>
          </p:nvPr>
        </p:nvSpPr>
        <p:spPr>
          <a:prstGeom prst="rect">
            <a:avLst/>
          </a:prstGeom>
        </p:spPr>
        <p:txBody>
          <a:bodyPr/>
          <a:lstStyle/>
          <a:p>
            <a:r>
              <a:t>自然·自由·理性</a:t>
            </a:r>
          </a:p>
        </p:txBody>
      </p:sp>
      <p:sp>
        <p:nvSpPr>
          <p:cNvPr id="226" name="自然的发现来自“自己”的发现…"/>
          <p:cNvSpPr txBox="1">
            <a:spLocks noGrp="1"/>
          </p:cNvSpPr>
          <p:nvPr>
            <p:ph type="body" idx="1"/>
          </p:nvPr>
        </p:nvSpPr>
        <p:spPr>
          <a:prstGeom prst="rect">
            <a:avLst/>
          </a:prstGeom>
        </p:spPr>
        <p:txBody>
          <a:bodyPr/>
          <a:lstStyle/>
          <a:p>
            <a:pPr>
              <a:buBlip>
                <a:blip r:embed="rId2"/>
              </a:buBlip>
            </a:pPr>
            <a:r>
              <a:t>自然的发现来自“自己”的发现</a:t>
            </a:r>
          </a:p>
          <a:p>
            <a:pPr lvl="1">
              <a:buBlip>
                <a:blip r:embed="rId2"/>
              </a:buBlip>
            </a:pPr>
            <a:r>
              <a:t>苏格拉底“认识你自己”</a:t>
            </a:r>
          </a:p>
          <a:p>
            <a:pPr>
              <a:buBlip>
                <a:blip r:embed="rId2"/>
              </a:buBlip>
            </a:pPr>
            <a:r>
              <a:t>事物有其自身是为自然</a:t>
            </a:r>
          </a:p>
          <a:p>
            <a:pPr>
              <a:buBlip>
                <a:blip r:embed="rId2"/>
              </a:buBlip>
            </a:pPr>
            <a:r>
              <a:t>人有其自身是为自由</a:t>
            </a:r>
          </a:p>
          <a:p>
            <a:pPr>
              <a:buBlip>
                <a:blip r:embed="rId2"/>
              </a:buBlip>
            </a:pPr>
            <a:r>
              <a:t>思想有其自身是为理性</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中国古代未有自然的发现"/>
          <p:cNvSpPr txBox="1">
            <a:spLocks noGrp="1"/>
          </p:cNvSpPr>
          <p:nvPr>
            <p:ph type="title"/>
          </p:nvPr>
        </p:nvSpPr>
        <p:spPr>
          <a:prstGeom prst="rect">
            <a:avLst/>
          </a:prstGeom>
        </p:spPr>
        <p:txBody>
          <a:bodyPr/>
          <a:lstStyle/>
          <a:p>
            <a:r>
              <a:t>中国古代未有自然的发现</a:t>
            </a:r>
          </a:p>
        </p:txBody>
      </p:sp>
      <p:sp>
        <p:nvSpPr>
          <p:cNvPr id="229" name="天地人三才互感互通：天地万物并不独立于人…"/>
          <p:cNvSpPr txBox="1">
            <a:spLocks noGrp="1"/>
          </p:cNvSpPr>
          <p:nvPr>
            <p:ph type="body" idx="1"/>
          </p:nvPr>
        </p:nvSpPr>
        <p:spPr>
          <a:xfrm>
            <a:off x="1236132" y="2954866"/>
            <a:ext cx="10701867" cy="5842000"/>
          </a:xfrm>
          <a:prstGeom prst="rect">
            <a:avLst/>
          </a:prstGeom>
        </p:spPr>
        <p:txBody>
          <a:bodyPr>
            <a:normAutofit/>
          </a:bodyPr>
          <a:lstStyle/>
          <a:p>
            <a:pPr>
              <a:buBlip>
                <a:blip r:embed="rId2"/>
              </a:buBlip>
            </a:pPr>
            <a:r>
              <a:rPr dirty="0" err="1"/>
              <a:t>天地人三才互感互通：天地万物并不独立于人</a:t>
            </a:r>
            <a:endParaRPr dirty="0"/>
          </a:p>
          <a:p>
            <a:pPr>
              <a:buBlip>
                <a:blip r:embed="rId2"/>
              </a:buBlip>
            </a:pPr>
            <a:r>
              <a:rPr dirty="0" err="1"/>
              <a:t>不存在一个“不依人们意志为转移的客观世界</a:t>
            </a:r>
            <a:r>
              <a:rPr dirty="0"/>
              <a:t>”</a:t>
            </a:r>
          </a:p>
          <a:p>
            <a:pPr lvl="1">
              <a:buBlip>
                <a:blip r:embed="rId2"/>
              </a:buBlip>
            </a:pPr>
            <a:r>
              <a:rPr dirty="0"/>
              <a:t>荀子（前313-前238）：</a:t>
            </a:r>
            <a:r>
              <a:rPr dirty="0" err="1"/>
              <a:t>天行有常，不为尧存，不为桀亡</a:t>
            </a:r>
            <a:endParaRPr dirty="0"/>
          </a:p>
          <a:p>
            <a:pPr lvl="1">
              <a:buBlip>
                <a:blip r:embed="rId2"/>
              </a:buBlip>
            </a:pPr>
            <a:r>
              <a:rPr dirty="0"/>
              <a:t>董仲舒（前179-前104）：</a:t>
            </a:r>
            <a:r>
              <a:rPr dirty="0" err="1"/>
              <a:t>天人感应、天人相通</a:t>
            </a:r>
            <a:endParaRPr dirty="0"/>
          </a:p>
          <a:p>
            <a:pPr>
              <a:buBlip>
                <a:blip r:embed="rId2"/>
              </a:buBlip>
            </a:pPr>
            <a:r>
              <a:rPr dirty="0"/>
              <a:t>《</a:t>
            </a:r>
            <a:r>
              <a:rPr dirty="0" err="1"/>
              <a:t>道德经》中“自然”并非名词，而是“自己如此</a:t>
            </a:r>
            <a:r>
              <a:rPr dirty="0"/>
              <a:t>”</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希腊数学…"/>
          <p:cNvSpPr txBox="1">
            <a:spLocks noGrp="1"/>
          </p:cNvSpPr>
          <p:nvPr>
            <p:ph type="title"/>
          </p:nvPr>
        </p:nvSpPr>
        <p:spPr>
          <a:prstGeom prst="rect">
            <a:avLst/>
          </a:prstGeom>
        </p:spPr>
        <p:txBody>
          <a:bodyPr/>
          <a:lstStyle/>
          <a:p>
            <a:r>
              <a:t>希腊数学</a:t>
            </a:r>
          </a:p>
          <a:p>
            <a:r>
              <a:t>自由学术的典范</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希腊科学谱系"/>
          <p:cNvSpPr txBox="1">
            <a:spLocks noGrp="1"/>
          </p:cNvSpPr>
          <p:nvPr>
            <p:ph type="title"/>
          </p:nvPr>
        </p:nvSpPr>
        <p:spPr>
          <a:prstGeom prst="rect">
            <a:avLst/>
          </a:prstGeom>
        </p:spPr>
        <p:txBody>
          <a:bodyPr/>
          <a:lstStyle/>
          <a:p>
            <a:r>
              <a:t>希腊科学谱系</a:t>
            </a:r>
          </a:p>
        </p:txBody>
      </p:sp>
      <p:sp>
        <p:nvSpPr>
          <p:cNvPr id="234" name="理论科学…"/>
          <p:cNvSpPr txBox="1">
            <a:spLocks noGrp="1"/>
          </p:cNvSpPr>
          <p:nvPr>
            <p:ph type="body" idx="1"/>
          </p:nvPr>
        </p:nvSpPr>
        <p:spPr>
          <a:prstGeom prst="rect">
            <a:avLst/>
          </a:prstGeom>
        </p:spPr>
        <p:txBody>
          <a:bodyPr/>
          <a:lstStyle/>
          <a:p>
            <a:pPr>
              <a:buBlip>
                <a:blip r:embed="rId2"/>
              </a:buBlip>
            </a:pPr>
            <a:r>
              <a:t>理论科学</a:t>
            </a:r>
          </a:p>
          <a:p>
            <a:pPr lvl="1">
              <a:buBlip>
                <a:blip r:embed="rId2"/>
              </a:buBlip>
            </a:pPr>
            <a:r>
              <a:t>第一哲学（神学）：不变且无形</a:t>
            </a:r>
          </a:p>
          <a:p>
            <a:pPr lvl="1">
              <a:buBlip>
                <a:blip r:embed="rId2"/>
              </a:buBlip>
              <a:defRPr>
                <a:solidFill>
                  <a:srgbClr val="FF2600"/>
                </a:solidFill>
              </a:defRPr>
            </a:pPr>
            <a:r>
              <a:t>数学：不变但有形</a:t>
            </a:r>
          </a:p>
          <a:p>
            <a:pPr lvl="1">
              <a:buBlip>
                <a:blip r:embed="rId2"/>
              </a:buBlip>
              <a:defRPr>
                <a:solidFill>
                  <a:srgbClr val="FF2600"/>
                </a:solidFill>
              </a:defRPr>
            </a:pPr>
            <a:r>
              <a:t>自然哲学：变化且有形</a:t>
            </a:r>
          </a:p>
          <a:p>
            <a:pPr>
              <a:buBlip>
                <a:blip r:embed="rId2"/>
              </a:buBlip>
            </a:pPr>
            <a:r>
              <a:t>实践科学：政治学、伦理学、家政学</a:t>
            </a:r>
          </a:p>
          <a:p>
            <a:pPr>
              <a:buBlip>
                <a:blip r:embed="rId2"/>
              </a:buBlip>
            </a:pPr>
            <a:r>
              <a:t>制作科学：诗、戏剧、雕刻、建筑、医学</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希腊数学"/>
          <p:cNvSpPr txBox="1">
            <a:spLocks noGrp="1"/>
          </p:cNvSpPr>
          <p:nvPr>
            <p:ph type="title"/>
          </p:nvPr>
        </p:nvSpPr>
        <p:spPr>
          <a:prstGeom prst="rect">
            <a:avLst/>
          </a:prstGeom>
        </p:spPr>
        <p:txBody>
          <a:bodyPr/>
          <a:lstStyle/>
          <a:p>
            <a:r>
              <a:t>希腊数学</a:t>
            </a:r>
          </a:p>
        </p:txBody>
      </p:sp>
      <p:sp>
        <p:nvSpPr>
          <p:cNvPr id="237" name="数学（Mathematics)…"/>
          <p:cNvSpPr txBox="1">
            <a:spLocks noGrp="1"/>
          </p:cNvSpPr>
          <p:nvPr>
            <p:ph type="body" idx="1"/>
          </p:nvPr>
        </p:nvSpPr>
        <p:spPr>
          <a:prstGeom prst="rect">
            <a:avLst/>
          </a:prstGeom>
        </p:spPr>
        <p:txBody>
          <a:bodyPr/>
          <a:lstStyle/>
          <a:p>
            <a:pPr marL="626537" indent="-626537" defTabSz="457200">
              <a:lnSpc>
                <a:spcPct val="150000"/>
              </a:lnSpc>
              <a:spcBef>
                <a:spcPts val="0"/>
              </a:spcBef>
              <a:buBlip>
                <a:blip r:embed="rId2"/>
              </a:buBlip>
              <a:defRPr sz="4666"/>
            </a:pPr>
            <a:r>
              <a:t>数学（Mathematics)</a:t>
            </a:r>
            <a:endParaRPr sz="800">
              <a:solidFill>
                <a:srgbClr val="000000"/>
              </a:solidFill>
              <a:latin typeface="Times Roman"/>
              <a:ea typeface="Times Roman"/>
              <a:cs typeface="Times Roman"/>
              <a:sym typeface="Times Roman"/>
            </a:endParaRPr>
          </a:p>
          <a:p>
            <a:pPr marL="1096437" lvl="1" indent="-626537" defTabSz="457200">
              <a:lnSpc>
                <a:spcPct val="150000"/>
              </a:lnSpc>
              <a:spcBef>
                <a:spcPts val="0"/>
              </a:spcBef>
              <a:buBlip>
                <a:blip r:embed="rId2"/>
              </a:buBlip>
              <a:defRPr sz="4466"/>
            </a:pPr>
            <a:r>
              <a:t>“能学”：学习悖论</a:t>
            </a:r>
            <a:endParaRPr sz="600">
              <a:solidFill>
                <a:srgbClr val="000000"/>
              </a:solidFill>
              <a:latin typeface="Times Roman"/>
              <a:ea typeface="Times Roman"/>
              <a:cs typeface="Times Roman"/>
              <a:sym typeface="Times Roman"/>
            </a:endParaRPr>
          </a:p>
          <a:p>
            <a:pPr marL="1096437" lvl="1" indent="-626537" defTabSz="457200">
              <a:lnSpc>
                <a:spcPct val="150000"/>
              </a:lnSpc>
              <a:spcBef>
                <a:spcPts val="0"/>
              </a:spcBef>
              <a:buBlip>
                <a:blip r:embed="rId2"/>
              </a:buBlip>
              <a:defRPr sz="4466"/>
            </a:pPr>
            <a:r>
              <a:t>四艺（quadrivium）：算术、几何、音乐、天文</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5" name="图像" descr="图像"/>
          <p:cNvPicPr>
            <a:picLocks noGrp="1"/>
          </p:cNvPicPr>
          <p:nvPr>
            <p:ph type="pic" idx="21"/>
          </p:nvPr>
        </p:nvPicPr>
        <p:blipFill>
          <a:blip r:embed="rId2"/>
          <a:srcRect t="5679" b="5679"/>
          <a:stretch>
            <a:fillRect/>
          </a:stretch>
        </p:blipFill>
        <p:spPr>
          <a:xfrm>
            <a:off x="2571647" y="-1"/>
            <a:ext cx="7861506" cy="9753601"/>
          </a:xfrm>
          <a:prstGeom prst="rect">
            <a:avLst/>
          </a:prstGeom>
        </p:spPr>
      </p:pic>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希腊算术"/>
          <p:cNvSpPr txBox="1">
            <a:spLocks noGrp="1"/>
          </p:cNvSpPr>
          <p:nvPr>
            <p:ph type="title"/>
          </p:nvPr>
        </p:nvSpPr>
        <p:spPr>
          <a:prstGeom prst="rect">
            <a:avLst/>
          </a:prstGeom>
        </p:spPr>
        <p:txBody>
          <a:bodyPr/>
          <a:lstStyle/>
          <a:p>
            <a:r>
              <a:t>希腊算术</a:t>
            </a:r>
          </a:p>
        </p:txBody>
      </p:sp>
      <p:sp>
        <p:nvSpPr>
          <p:cNvPr id="240" name="算术Arithmetic，应译为“数论”…"/>
          <p:cNvSpPr txBox="1">
            <a:spLocks noGrp="1"/>
          </p:cNvSpPr>
          <p:nvPr>
            <p:ph type="body" idx="1"/>
          </p:nvPr>
        </p:nvSpPr>
        <p:spPr>
          <a:prstGeom prst="rect">
            <a:avLst/>
          </a:prstGeom>
        </p:spPr>
        <p:txBody>
          <a:bodyPr/>
          <a:lstStyle/>
          <a:p>
            <a:pPr marL="319531" indent="-319531" defTabSz="397256">
              <a:spcBef>
                <a:spcPts val="2000"/>
              </a:spcBef>
              <a:buBlip>
                <a:blip r:embed="rId2"/>
              </a:buBlip>
              <a:defRPr sz="2584"/>
            </a:pPr>
            <a:r>
              <a:t>算术Arithmetic，应译为“数论”</a:t>
            </a:r>
          </a:p>
          <a:p>
            <a:pPr marL="639063" lvl="1" indent="-319531" defTabSz="397256">
              <a:spcBef>
                <a:spcPts val="2000"/>
              </a:spcBef>
              <a:buBlip>
                <a:blip r:embed="rId2"/>
              </a:buBlip>
              <a:defRPr sz="2584"/>
            </a:pPr>
            <a:r>
              <a:t>算术是Logistic</a:t>
            </a:r>
          </a:p>
          <a:p>
            <a:pPr marL="319531" indent="-319531" defTabSz="397256">
              <a:spcBef>
                <a:spcPts val="2000"/>
              </a:spcBef>
              <a:buBlip>
                <a:blip r:embed="rId2"/>
              </a:buBlip>
              <a:defRPr sz="2584"/>
            </a:pPr>
            <a:r>
              <a:t>三角数：1，3，6，10，……（任何两个相继数之和均为平方数）</a:t>
            </a:r>
          </a:p>
          <a:p>
            <a:pPr marL="319531" indent="-319531" defTabSz="397256">
              <a:spcBef>
                <a:spcPts val="2000"/>
              </a:spcBef>
              <a:buBlip>
                <a:blip r:embed="rId2"/>
              </a:buBlip>
              <a:defRPr sz="2584"/>
            </a:pPr>
            <a:r>
              <a:t>平方数：1，4，9，16，……</a:t>
            </a:r>
          </a:p>
          <a:p>
            <a:pPr marL="319531" indent="-319531" defTabSz="397256">
              <a:spcBef>
                <a:spcPts val="2000"/>
              </a:spcBef>
              <a:buBlip>
                <a:blip r:embed="rId2"/>
              </a:buBlip>
              <a:defRPr sz="2584"/>
            </a:pPr>
            <a:r>
              <a:t>完全数6=1*2*3=1+2+3，1952年知道12个，今天借助计算机知道30个</a:t>
            </a:r>
          </a:p>
          <a:p>
            <a:pPr marL="319531" indent="-319531" defTabSz="397256">
              <a:spcBef>
                <a:spcPts val="2000"/>
              </a:spcBef>
              <a:buBlip>
                <a:blip r:embed="rId2"/>
              </a:buBlip>
              <a:defRPr sz="2584"/>
            </a:pPr>
            <a:r>
              <a:t>亲和数</a:t>
            </a:r>
          </a:p>
          <a:p>
            <a:pPr marL="639063" lvl="1" indent="-319531" defTabSz="397256">
              <a:spcBef>
                <a:spcPts val="2000"/>
              </a:spcBef>
              <a:buBlip>
                <a:blip r:embed="rId2"/>
              </a:buBlip>
              <a:defRPr sz="2584"/>
            </a:pPr>
            <a:r>
              <a:t>220的真因子有1，2，4，5，10，20，22，44，55，110，其和=284</a:t>
            </a:r>
          </a:p>
          <a:p>
            <a:pPr marL="639063" lvl="1" indent="-319531" defTabSz="397256">
              <a:spcBef>
                <a:spcPts val="2000"/>
              </a:spcBef>
              <a:buBlip>
                <a:blip r:embed="rId2"/>
              </a:buBlip>
              <a:defRPr sz="2584"/>
            </a:pPr>
            <a:r>
              <a:t>284的真因子有1，2，4，71，142，其和=220</a:t>
            </a:r>
          </a:p>
          <a:p>
            <a:pPr marL="639063" lvl="1" indent="-319531" defTabSz="397256">
              <a:spcBef>
                <a:spcPts val="2000"/>
              </a:spcBef>
              <a:buBlip>
                <a:blip r:embed="rId2"/>
              </a:buBlip>
              <a:defRPr sz="2584"/>
            </a:pPr>
            <a:r>
              <a:t>1636年，费马发现17296与18416为亲和数</a:t>
            </a: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希腊算术危机"/>
          <p:cNvSpPr txBox="1">
            <a:spLocks noGrp="1"/>
          </p:cNvSpPr>
          <p:nvPr>
            <p:ph type="title"/>
          </p:nvPr>
        </p:nvSpPr>
        <p:spPr>
          <a:prstGeom prst="rect">
            <a:avLst/>
          </a:prstGeom>
        </p:spPr>
        <p:txBody>
          <a:bodyPr/>
          <a:lstStyle/>
          <a:p>
            <a:r>
              <a:t>希腊算术危机</a:t>
            </a:r>
          </a:p>
        </p:txBody>
      </p:sp>
      <p:sp>
        <p:nvSpPr>
          <p:cNvPr id="243" name="数即万物，万物皆数…"/>
          <p:cNvSpPr txBox="1">
            <a:spLocks noGrp="1"/>
          </p:cNvSpPr>
          <p:nvPr>
            <p:ph type="body" idx="1"/>
          </p:nvPr>
        </p:nvSpPr>
        <p:spPr>
          <a:prstGeom prst="rect">
            <a:avLst/>
          </a:prstGeom>
        </p:spPr>
        <p:txBody>
          <a:bodyPr numCol="2" spcCol="523240"/>
          <a:lstStyle/>
          <a:p>
            <a:pPr>
              <a:buBlip>
                <a:blip r:embed="rId2"/>
              </a:buBlip>
            </a:pPr>
            <a:r>
              <a:t>数即万物，万物皆数</a:t>
            </a:r>
          </a:p>
          <a:p>
            <a:pPr>
              <a:buBlip>
                <a:blip r:embed="rId2"/>
              </a:buBlip>
            </a:pPr>
            <a:r>
              <a:t>无理数的发现：√2</a:t>
            </a:r>
          </a:p>
          <a:p>
            <a:pPr lvl="1">
              <a:buBlip>
                <a:blip r:embed="rId2"/>
              </a:buBlip>
            </a:pPr>
            <a:r>
              <a:t>希帕索斯被扔到海里</a:t>
            </a:r>
          </a:p>
        </p:txBody>
      </p:sp>
      <p:sp>
        <p:nvSpPr>
          <p:cNvPr id="244" name="三角形"/>
          <p:cNvSpPr/>
          <p:nvPr/>
        </p:nvSpPr>
        <p:spPr>
          <a:xfrm>
            <a:off x="7406580" y="3765550"/>
            <a:ext cx="3743028" cy="375473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a:blip r:embed="rId3"/>
          </a:blipFill>
          <a:ln w="12700">
            <a:miter lim="400000"/>
          </a:ln>
          <a:effectLst>
            <a:outerShdw blurRad="50800" dist="25400" dir="5400000" rotWithShape="0">
              <a:srgbClr val="000000">
                <a:alpha val="25000"/>
              </a:srgbClr>
            </a:outerShdw>
          </a:effectLst>
        </p:spPr>
        <p:txBody>
          <a:bodyPr lIns="50800" tIns="50800" rIns="50800" bIns="50800" anchor="ctr"/>
          <a:lstStyle/>
          <a:p>
            <a:pPr>
              <a:defRPr sz="3000">
                <a:solidFill>
                  <a:srgbClr val="FFFFFF"/>
                </a:solidFill>
                <a:effectLst>
                  <a:outerShdw blurRad="76200" dist="12700" dir="5400000" rotWithShape="0">
                    <a:srgbClr val="000000">
                      <a:alpha val="50000"/>
                    </a:srgbClr>
                  </a:outerShdw>
                </a:effectLst>
              </a:defRPr>
            </a:pPr>
            <a:endParaRPr/>
          </a:p>
        </p:txBody>
      </p:sp>
      <p:sp>
        <p:nvSpPr>
          <p:cNvPr id="245" name="√2"/>
          <p:cNvSpPr txBox="1"/>
          <p:nvPr/>
        </p:nvSpPr>
        <p:spPr>
          <a:xfrm>
            <a:off x="9207500" y="5111749"/>
            <a:ext cx="823240" cy="68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3000"/>
              </a:spcBef>
              <a:defRPr sz="3800">
                <a:latin typeface="华文楷体"/>
                <a:ea typeface="华文楷体"/>
                <a:cs typeface="华文楷体"/>
                <a:sym typeface="华文楷体"/>
              </a:defRPr>
            </a:lvl1pPr>
          </a:lstStyle>
          <a:p>
            <a:r>
              <a:t>√2</a:t>
            </a:r>
          </a:p>
        </p:txBody>
      </p:sp>
      <p:sp>
        <p:nvSpPr>
          <p:cNvPr id="246" name="1"/>
          <p:cNvSpPr txBox="1"/>
          <p:nvPr/>
        </p:nvSpPr>
        <p:spPr>
          <a:xfrm>
            <a:off x="7080249" y="5432611"/>
            <a:ext cx="342901" cy="6155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latin typeface="Times New Roman"/>
                <a:ea typeface="Times New Roman"/>
                <a:cs typeface="Times New Roman"/>
                <a:sym typeface="Times New Roman"/>
              </a:defRPr>
            </a:lvl1pPr>
          </a:lstStyle>
          <a:p>
            <a:r>
              <a:t>1</a:t>
            </a:r>
          </a:p>
        </p:txBody>
      </p:sp>
      <p:sp>
        <p:nvSpPr>
          <p:cNvPr id="247" name="1"/>
          <p:cNvSpPr txBox="1"/>
          <p:nvPr/>
        </p:nvSpPr>
        <p:spPr>
          <a:xfrm>
            <a:off x="8870949" y="7502711"/>
            <a:ext cx="342901" cy="6155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latin typeface="Times New Roman"/>
                <a:ea typeface="Times New Roman"/>
                <a:cs typeface="Times New Roman"/>
                <a:sym typeface="Times New Roman"/>
              </a:defRPr>
            </a:lvl1pPr>
          </a:lstStyle>
          <a:p>
            <a:r>
              <a:t>1</a:t>
            </a: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希腊几何"/>
          <p:cNvSpPr txBox="1">
            <a:spLocks noGrp="1"/>
          </p:cNvSpPr>
          <p:nvPr>
            <p:ph type="title"/>
          </p:nvPr>
        </p:nvSpPr>
        <p:spPr>
          <a:prstGeom prst="rect">
            <a:avLst/>
          </a:prstGeom>
        </p:spPr>
        <p:txBody>
          <a:bodyPr/>
          <a:lstStyle/>
          <a:p>
            <a:r>
              <a:t>希腊几何</a:t>
            </a:r>
          </a:p>
        </p:txBody>
      </p:sp>
      <p:sp>
        <p:nvSpPr>
          <p:cNvPr id="250" name="毕达哥拉斯定理及其证明…"/>
          <p:cNvSpPr txBox="1">
            <a:spLocks noGrp="1"/>
          </p:cNvSpPr>
          <p:nvPr>
            <p:ph type="body" idx="1"/>
          </p:nvPr>
        </p:nvSpPr>
        <p:spPr>
          <a:prstGeom prst="rect">
            <a:avLst/>
          </a:prstGeom>
        </p:spPr>
        <p:txBody>
          <a:bodyPr/>
          <a:lstStyle/>
          <a:p>
            <a:pPr>
              <a:buBlip>
                <a:blip r:embed="rId2"/>
              </a:buBlip>
            </a:pPr>
            <a:r>
              <a:t>毕达哥拉斯定理及其证明</a:t>
            </a:r>
          </a:p>
          <a:p>
            <a:pPr>
              <a:buBlip>
                <a:blip r:embed="rId2"/>
              </a:buBlip>
            </a:pPr>
            <a:r>
              <a:t>柏拉图学院：不懂几何者不得入内</a:t>
            </a:r>
          </a:p>
          <a:p>
            <a:pPr>
              <a:buBlip>
                <a:blip r:embed="rId2"/>
              </a:buBlip>
            </a:pPr>
            <a:r>
              <a:t>希腊理性精神的代表：自我展开、演绎推理、形式系统</a:t>
            </a: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希腊几何"/>
          <p:cNvSpPr txBox="1">
            <a:spLocks noGrp="1"/>
          </p:cNvSpPr>
          <p:nvPr>
            <p:ph type="title"/>
          </p:nvPr>
        </p:nvSpPr>
        <p:spPr>
          <a:prstGeom prst="rect">
            <a:avLst/>
          </a:prstGeom>
        </p:spPr>
        <p:txBody>
          <a:bodyPr/>
          <a:lstStyle/>
          <a:p>
            <a:r>
              <a:t>希腊几何</a:t>
            </a:r>
          </a:p>
        </p:txBody>
      </p:sp>
      <p:sp>
        <p:nvSpPr>
          <p:cNvPr id="253" name="印刷版本仅次于圣经…"/>
          <p:cNvSpPr txBox="1">
            <a:spLocks noGrp="1"/>
          </p:cNvSpPr>
          <p:nvPr>
            <p:ph type="body" idx="1"/>
          </p:nvPr>
        </p:nvSpPr>
        <p:spPr>
          <a:prstGeom prst="rect">
            <a:avLst/>
          </a:prstGeom>
        </p:spPr>
        <p:txBody>
          <a:bodyPr/>
          <a:lstStyle/>
          <a:p>
            <a:pPr>
              <a:buBlip>
                <a:blip r:embed="rId2"/>
              </a:buBlip>
            </a:pPr>
            <a:r>
              <a:t>印刷版本仅次于圣经</a:t>
            </a:r>
          </a:p>
          <a:p>
            <a:pPr>
              <a:buBlip>
                <a:blip r:embed="rId2"/>
              </a:buBlip>
            </a:pPr>
            <a:r>
              <a:t>1607年由利玛窦和徐光启合作翻译前6卷</a:t>
            </a:r>
          </a:p>
          <a:p>
            <a:pPr>
              <a:buBlip>
                <a:blip r:embed="rId2"/>
              </a:buBlip>
            </a:pPr>
            <a:r>
              <a:t>1857年由伟烈亚力和李善兰合作补译后9卷</a:t>
            </a:r>
          </a:p>
          <a:p>
            <a:pPr>
              <a:buBlip>
                <a:blip r:embed="rId2"/>
              </a:buBlip>
            </a:pPr>
            <a:r>
              <a:t>中国传统的诗性思维与几何学的逻辑思维</a:t>
            </a: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5" name="图像" descr="图像"/>
          <p:cNvPicPr>
            <a:picLocks noGrp="1"/>
          </p:cNvPicPr>
          <p:nvPr>
            <p:ph type="pic" idx="21"/>
          </p:nvPr>
        </p:nvPicPr>
        <p:blipFill>
          <a:blip r:embed="rId2"/>
          <a:stretch>
            <a:fillRect/>
          </a:stretch>
        </p:blipFill>
        <p:spPr>
          <a:xfrm>
            <a:off x="7345740" y="762118"/>
            <a:ext cx="4775201" cy="3098801"/>
          </a:xfrm>
          <a:prstGeom prst="rect">
            <a:avLst/>
          </a:prstGeom>
        </p:spPr>
      </p:pic>
      <p:pic>
        <p:nvPicPr>
          <p:cNvPr id="256" name="徐光启几何原本.jpg" descr="徐光启几何原本.jpg"/>
          <p:cNvPicPr>
            <a:picLocks noGrp="1"/>
          </p:cNvPicPr>
          <p:nvPr>
            <p:ph type="pic" idx="22"/>
          </p:nvPr>
        </p:nvPicPr>
        <p:blipFill>
          <a:blip r:embed="rId3"/>
          <a:stretch>
            <a:fillRect/>
          </a:stretch>
        </p:blipFill>
        <p:spPr>
          <a:xfrm>
            <a:off x="7345740" y="3987918"/>
            <a:ext cx="4775201" cy="4978401"/>
          </a:xfrm>
          <a:prstGeom prst="rect">
            <a:avLst/>
          </a:prstGeom>
        </p:spPr>
      </p:pic>
      <p:pic>
        <p:nvPicPr>
          <p:cNvPr id="257" name="图像" descr="图像"/>
          <p:cNvPicPr>
            <a:picLocks noGrp="1"/>
          </p:cNvPicPr>
          <p:nvPr>
            <p:ph type="pic" idx="23"/>
          </p:nvPr>
        </p:nvPicPr>
        <p:blipFill>
          <a:blip r:embed="rId4"/>
          <a:stretch>
            <a:fillRect/>
          </a:stretch>
        </p:blipFill>
        <p:spPr>
          <a:xfrm>
            <a:off x="901700" y="774700"/>
            <a:ext cx="6311900" cy="8204200"/>
          </a:xfrm>
          <a:prstGeom prst="rect">
            <a:avLst/>
          </a:prstGeom>
        </p:spPr>
      </p:pic>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音乐"/>
          <p:cNvSpPr txBox="1">
            <a:spLocks noGrp="1"/>
          </p:cNvSpPr>
          <p:nvPr>
            <p:ph type="title"/>
          </p:nvPr>
        </p:nvSpPr>
        <p:spPr>
          <a:prstGeom prst="rect">
            <a:avLst/>
          </a:prstGeom>
        </p:spPr>
        <p:txBody>
          <a:bodyPr/>
          <a:lstStyle/>
          <a:p>
            <a:r>
              <a:t>音乐</a:t>
            </a:r>
          </a:p>
        </p:txBody>
      </p:sp>
      <p:sp>
        <p:nvSpPr>
          <p:cNvPr id="260" name="和声学：应用算术…"/>
          <p:cNvSpPr txBox="1">
            <a:spLocks noGrp="1"/>
          </p:cNvSpPr>
          <p:nvPr>
            <p:ph type="body" idx="1"/>
          </p:nvPr>
        </p:nvSpPr>
        <p:spPr>
          <a:prstGeom prst="rect">
            <a:avLst/>
          </a:prstGeom>
        </p:spPr>
        <p:txBody>
          <a:bodyPr/>
          <a:lstStyle/>
          <a:p>
            <a:pPr>
              <a:buBlip>
                <a:blip r:embed="rId2"/>
              </a:buBlip>
            </a:pPr>
            <a:r>
              <a:t>和声学：应用算术</a:t>
            </a:r>
          </a:p>
          <a:p>
            <a:pPr>
              <a:buBlip>
                <a:blip r:embed="rId2"/>
              </a:buBlip>
            </a:pPr>
            <a:r>
              <a:t>声音的和谐来自数的和谐</a:t>
            </a:r>
          </a:p>
          <a:p>
            <a:pPr lvl="1">
              <a:buBlip>
                <a:blip r:embed="rId2"/>
              </a:buBlip>
            </a:pPr>
            <a:r>
              <a:t>音高8度，弦长由2变1</a:t>
            </a:r>
          </a:p>
          <a:p>
            <a:pPr lvl="1">
              <a:buBlip>
                <a:blip r:embed="rId2"/>
              </a:buBlip>
            </a:pPr>
            <a:r>
              <a:t>音高5度，弦长由5变2</a:t>
            </a:r>
          </a:p>
          <a:p>
            <a:pPr lvl="1">
              <a:buBlip>
                <a:blip r:embed="rId2"/>
              </a:buBlip>
            </a:pPr>
            <a:r>
              <a:t>音高4度，弦长由4变3</a:t>
            </a:r>
          </a:p>
        </p:txBody>
      </p:sp>
      <p:pic>
        <p:nvPicPr>
          <p:cNvPr id="261" name="04-7.png" descr="04-7.png"/>
          <p:cNvPicPr>
            <a:picLocks noChangeAspect="1"/>
          </p:cNvPicPr>
          <p:nvPr/>
        </p:nvPicPr>
        <p:blipFill>
          <a:blip r:embed="rId3"/>
          <a:stretch>
            <a:fillRect/>
          </a:stretch>
        </p:blipFill>
        <p:spPr>
          <a:xfrm>
            <a:off x="7425908" y="2444279"/>
            <a:ext cx="4928219" cy="6788621"/>
          </a:xfrm>
          <a:prstGeom prst="rect">
            <a:avLst/>
          </a:prstGeom>
          <a:ln w="12700">
            <a:miter lim="400000"/>
          </a:ln>
        </p:spPr>
      </p:pic>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中国天文"/>
          <p:cNvSpPr txBox="1">
            <a:spLocks noGrp="1"/>
          </p:cNvSpPr>
          <p:nvPr>
            <p:ph type="title"/>
          </p:nvPr>
        </p:nvSpPr>
        <p:spPr>
          <a:prstGeom prst="rect">
            <a:avLst/>
          </a:prstGeom>
        </p:spPr>
        <p:txBody>
          <a:bodyPr/>
          <a:lstStyle/>
          <a:p>
            <a:r>
              <a:t>中国天文</a:t>
            </a:r>
          </a:p>
        </p:txBody>
      </p:sp>
      <p:sp>
        <p:nvSpPr>
          <p:cNvPr id="264" name="天空博物学…"/>
          <p:cNvSpPr txBox="1">
            <a:spLocks noGrp="1"/>
          </p:cNvSpPr>
          <p:nvPr>
            <p:ph type="body" idx="1"/>
          </p:nvPr>
        </p:nvSpPr>
        <p:spPr>
          <a:prstGeom prst="rect">
            <a:avLst/>
          </a:prstGeom>
        </p:spPr>
        <p:txBody>
          <a:bodyPr/>
          <a:lstStyle/>
          <a:p>
            <a:pPr>
              <a:buBlip>
                <a:blip r:embed="rId2"/>
              </a:buBlip>
            </a:pPr>
            <a:r>
              <a:t>天空博物学</a:t>
            </a:r>
          </a:p>
          <a:p>
            <a:pPr>
              <a:buBlip>
                <a:blip r:embed="rId2"/>
              </a:buBlip>
            </a:pPr>
            <a:r>
              <a:t>星象解码学</a:t>
            </a:r>
          </a:p>
          <a:p>
            <a:pPr>
              <a:buBlip>
                <a:blip r:embed="rId2"/>
              </a:buBlip>
            </a:pPr>
            <a:r>
              <a:t>政治占星术</a:t>
            </a:r>
          </a:p>
          <a:p>
            <a:pPr>
              <a:buBlip>
                <a:blip r:embed="rId2"/>
              </a:buBlip>
            </a:pPr>
            <a:r>
              <a:t>日常伦理学</a:t>
            </a:r>
          </a:p>
          <a:p>
            <a:pPr>
              <a:buBlip>
                <a:blip r:embed="rId2"/>
              </a:buBlip>
            </a:pPr>
            <a:r>
              <a:t>礼学</a:t>
            </a:r>
          </a:p>
        </p:txBody>
      </p:sp>
      <p:pic>
        <p:nvPicPr>
          <p:cNvPr id="265" name="09-6登封古观象台的副本.JPG" descr="09-6登封古观象台的副本.JPG"/>
          <p:cNvPicPr>
            <a:picLocks noChangeAspect="1"/>
          </p:cNvPicPr>
          <p:nvPr/>
        </p:nvPicPr>
        <p:blipFill>
          <a:blip r:embed="rId3"/>
          <a:stretch>
            <a:fillRect/>
          </a:stretch>
        </p:blipFill>
        <p:spPr>
          <a:xfrm>
            <a:off x="7392697" y="2455976"/>
            <a:ext cx="4974564" cy="6851621"/>
          </a:xfrm>
          <a:prstGeom prst="rect">
            <a:avLst/>
          </a:prstGeom>
          <a:ln w="12700">
            <a:miter lim="400000"/>
          </a:ln>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希腊天文学"/>
          <p:cNvSpPr txBox="1">
            <a:spLocks noGrp="1"/>
          </p:cNvSpPr>
          <p:nvPr>
            <p:ph type="title"/>
          </p:nvPr>
        </p:nvSpPr>
        <p:spPr>
          <a:prstGeom prst="rect">
            <a:avLst/>
          </a:prstGeom>
        </p:spPr>
        <p:txBody>
          <a:bodyPr/>
          <a:lstStyle/>
          <a:p>
            <a:r>
              <a:t>希腊天文学</a:t>
            </a:r>
          </a:p>
        </p:txBody>
      </p:sp>
      <p:sp>
        <p:nvSpPr>
          <p:cNvPr id="268" name="仰望星空：天地之别…"/>
          <p:cNvSpPr txBox="1">
            <a:spLocks noGrp="1"/>
          </p:cNvSpPr>
          <p:nvPr>
            <p:ph type="body" idx="1"/>
          </p:nvPr>
        </p:nvSpPr>
        <p:spPr>
          <a:prstGeom prst="rect">
            <a:avLst/>
          </a:prstGeom>
        </p:spPr>
        <p:txBody>
          <a:bodyPr/>
          <a:lstStyle/>
          <a:p>
            <a:pPr>
              <a:buBlip>
                <a:blip r:embed="rId2"/>
              </a:buBlip>
            </a:pPr>
            <a:r>
              <a:t>仰望星空：天地之别</a:t>
            </a:r>
          </a:p>
          <a:p>
            <a:pPr>
              <a:buBlip>
                <a:blip r:embed="rId2"/>
              </a:buBlip>
            </a:pPr>
            <a:r>
              <a:t>行星问题：行星天文学</a:t>
            </a:r>
          </a:p>
          <a:p>
            <a:pPr>
              <a:buBlip>
                <a:blip r:embed="rId2"/>
              </a:buBlip>
            </a:pPr>
            <a:r>
              <a:t>拯救现象</a:t>
            </a:r>
          </a:p>
          <a:p>
            <a:pPr lvl="1">
              <a:buBlip>
                <a:blip r:embed="rId2"/>
              </a:buBlip>
            </a:pPr>
            <a:r>
              <a:t>均匀圆周运动的组合</a:t>
            </a:r>
          </a:p>
          <a:p>
            <a:pPr lvl="1">
              <a:buBlip>
                <a:blip r:embed="rId2"/>
              </a:buBlip>
            </a:pPr>
            <a:r>
              <a:t>应用球面几何学</a:t>
            </a:r>
          </a:p>
        </p:txBody>
      </p:sp>
      <p:pic>
        <p:nvPicPr>
          <p:cNvPr id="269" name="04-20.png" descr="04-20.png"/>
          <p:cNvPicPr>
            <a:picLocks noChangeAspect="1"/>
          </p:cNvPicPr>
          <p:nvPr/>
        </p:nvPicPr>
        <p:blipFill>
          <a:blip r:embed="rId3"/>
          <a:stretch>
            <a:fillRect/>
          </a:stretch>
        </p:blipFill>
        <p:spPr>
          <a:xfrm>
            <a:off x="6995567" y="4236230"/>
            <a:ext cx="5367883" cy="5060170"/>
          </a:xfrm>
          <a:prstGeom prst="rect">
            <a:avLst/>
          </a:prstGeom>
          <a:ln w="12700">
            <a:miter lim="400000"/>
          </a:ln>
        </p:spPr>
      </p:pic>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思考题"/>
          <p:cNvSpPr txBox="1">
            <a:spLocks noGrp="1"/>
          </p:cNvSpPr>
          <p:nvPr>
            <p:ph type="title"/>
          </p:nvPr>
        </p:nvSpPr>
        <p:spPr>
          <a:prstGeom prst="rect">
            <a:avLst/>
          </a:prstGeom>
        </p:spPr>
        <p:txBody>
          <a:bodyPr/>
          <a:lstStyle/>
          <a:p>
            <a:r>
              <a:t>思考题</a:t>
            </a:r>
          </a:p>
        </p:txBody>
      </p:sp>
      <p:sp>
        <p:nvSpPr>
          <p:cNvPr id="272" name="为什么科学独独出现在希腊城邦时代？…"/>
          <p:cNvSpPr txBox="1">
            <a:spLocks noGrp="1"/>
          </p:cNvSpPr>
          <p:nvPr>
            <p:ph type="body" idx="1"/>
          </p:nvPr>
        </p:nvSpPr>
        <p:spPr>
          <a:prstGeom prst="rect">
            <a:avLst/>
          </a:prstGeom>
        </p:spPr>
        <p:txBody>
          <a:bodyPr/>
          <a:lstStyle/>
          <a:p>
            <a:pPr>
              <a:buBlip>
                <a:blip r:embed="rId2"/>
              </a:buBlip>
            </a:pPr>
            <a:r>
              <a:t>为什么科学独独出现在希腊城邦时代？</a:t>
            </a:r>
          </a:p>
          <a:p>
            <a:pPr>
              <a:buBlip>
                <a:blip r:embed="rId2"/>
              </a:buBlip>
            </a:pPr>
            <a:r>
              <a:t>什么是自然？何谓“自然的发现”？</a:t>
            </a:r>
          </a:p>
          <a:p>
            <a:pPr>
              <a:buBlip>
                <a:blip r:embed="rId2"/>
              </a:buBlip>
            </a:pPr>
            <a:r>
              <a:t>为什么说几何学是理性科学的代表？</a:t>
            </a:r>
          </a:p>
          <a:p>
            <a:pPr>
              <a:buBlip>
                <a:blip r:embed="rId2"/>
              </a:buBlip>
            </a:pPr>
            <a:r>
              <a:t>中国古代天文学和希腊天文学的根本区别是什么？</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 name="图像" descr="图像"/>
          <p:cNvPicPr>
            <a:picLocks noGrp="1"/>
          </p:cNvPicPr>
          <p:nvPr>
            <p:ph type="pic" idx="21"/>
          </p:nvPr>
        </p:nvPicPr>
        <p:blipFill>
          <a:blip r:embed="rId2"/>
          <a:srcRect t="7547" b="7547"/>
          <a:stretch>
            <a:fillRect/>
          </a:stretch>
        </p:blipFill>
        <p:spPr>
          <a:xfrm>
            <a:off x="2399648" y="0"/>
            <a:ext cx="8205504" cy="9753600"/>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图像" descr="图像"/>
          <p:cNvPicPr>
            <a:picLocks noGrp="1"/>
          </p:cNvPicPr>
          <p:nvPr>
            <p:ph type="pic" idx="21"/>
          </p:nvPr>
        </p:nvPicPr>
        <p:blipFill>
          <a:blip r:embed="rId2"/>
          <a:srcRect l="2405" r="9619" b="5997"/>
          <a:stretch>
            <a:fillRect/>
          </a:stretch>
        </p:blipFill>
        <p:spPr>
          <a:xfrm>
            <a:off x="0" y="0"/>
            <a:ext cx="13004800" cy="9753600"/>
          </a:xfrm>
          <a:prstGeom prst="rect">
            <a:avLst/>
          </a:prstGeom>
        </p:spPr>
      </p:pic>
      <p:pic>
        <p:nvPicPr>
          <p:cNvPr id="140" name="图像" descr="图像"/>
          <p:cNvPicPr>
            <a:picLocks noChangeAspect="1"/>
          </p:cNvPicPr>
          <p:nvPr/>
        </p:nvPicPr>
        <p:blipFill>
          <a:blip r:embed="rId3"/>
          <a:stretch>
            <a:fillRect/>
          </a:stretch>
        </p:blipFill>
        <p:spPr>
          <a:xfrm>
            <a:off x="3018971" y="82550"/>
            <a:ext cx="6966858" cy="9753600"/>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 name="图像" descr="图像"/>
          <p:cNvPicPr>
            <a:picLocks noGrp="1"/>
          </p:cNvPicPr>
          <p:nvPr>
            <p:ph type="pic" idx="21"/>
          </p:nvPr>
        </p:nvPicPr>
        <p:blipFill>
          <a:blip r:embed="rId2"/>
          <a:srcRect l="2405" r="9619" b="5997"/>
          <a:stretch>
            <a:fillRect/>
          </a:stretch>
        </p:blipFill>
        <p:spPr>
          <a:xfrm>
            <a:off x="0" y="0"/>
            <a:ext cx="13004800" cy="9753600"/>
          </a:xfrm>
          <a:prstGeom prst="rect">
            <a:avLst/>
          </a:prstGeom>
        </p:spPr>
      </p:pic>
      <p:pic>
        <p:nvPicPr>
          <p:cNvPr id="143" name="图像" descr="图像"/>
          <p:cNvPicPr>
            <a:picLocks noChangeAspect="1"/>
          </p:cNvPicPr>
          <p:nvPr/>
        </p:nvPicPr>
        <p:blipFill>
          <a:blip r:embed="rId3"/>
          <a:stretch>
            <a:fillRect/>
          </a:stretch>
        </p:blipFill>
        <p:spPr>
          <a:xfrm>
            <a:off x="3018971" y="82550"/>
            <a:ext cx="6966858" cy="9753600"/>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 name="图像" descr="图像"/>
          <p:cNvPicPr>
            <a:picLocks noGrp="1"/>
          </p:cNvPicPr>
          <p:nvPr>
            <p:ph type="pic" idx="21"/>
          </p:nvPr>
        </p:nvPicPr>
        <p:blipFill>
          <a:blip r:embed="rId2"/>
          <a:srcRect/>
          <a:stretch>
            <a:fillRect/>
          </a:stretch>
        </p:blipFill>
        <p:spPr>
          <a:xfrm>
            <a:off x="3018971" y="0"/>
            <a:ext cx="6966858" cy="9753600"/>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成绩"/>
          <p:cNvSpPr txBox="1">
            <a:spLocks noGrp="1"/>
          </p:cNvSpPr>
          <p:nvPr>
            <p:ph type="title"/>
          </p:nvPr>
        </p:nvSpPr>
        <p:spPr>
          <a:prstGeom prst="rect">
            <a:avLst/>
          </a:prstGeom>
        </p:spPr>
        <p:txBody>
          <a:bodyPr/>
          <a:lstStyle/>
          <a:p>
            <a:r>
              <a:t>成绩</a:t>
            </a:r>
          </a:p>
        </p:txBody>
      </p:sp>
      <p:sp>
        <p:nvSpPr>
          <p:cNvPr id="148" name="成绩=平时成绩（60% ）+期末考试（40%）…"/>
          <p:cNvSpPr txBox="1">
            <a:spLocks noGrp="1"/>
          </p:cNvSpPr>
          <p:nvPr>
            <p:ph type="body" idx="1"/>
          </p:nvPr>
        </p:nvSpPr>
        <p:spPr>
          <a:prstGeom prst="rect">
            <a:avLst/>
          </a:prstGeom>
        </p:spPr>
        <p:txBody>
          <a:bodyPr/>
          <a:lstStyle/>
          <a:p>
            <a:pPr marL="445168" indent="-445168" defTabSz="457200">
              <a:lnSpc>
                <a:spcPct val="120000"/>
              </a:lnSpc>
              <a:spcBef>
                <a:spcPts val="0"/>
              </a:spcBef>
              <a:buBlip>
                <a:blip r:embed="rId2"/>
              </a:buBlip>
              <a:defRPr sz="3600"/>
            </a:pPr>
            <a:r>
              <a:t>成绩=平时成绩（60% ）+期末考试（40%）</a:t>
            </a:r>
            <a:endParaRPr sz="1200">
              <a:solidFill>
                <a:srgbClr val="000000"/>
              </a:solidFill>
              <a:latin typeface="Times Roman"/>
              <a:ea typeface="Times Roman"/>
              <a:cs typeface="Times Roman"/>
              <a:sym typeface="Times Roman"/>
            </a:endParaRPr>
          </a:p>
          <a:p>
            <a:pPr marL="445168" indent="-445168" defTabSz="457200">
              <a:lnSpc>
                <a:spcPct val="120000"/>
              </a:lnSpc>
              <a:spcBef>
                <a:spcPts val="0"/>
              </a:spcBef>
              <a:buBlip>
                <a:blip r:embed="rId2"/>
              </a:buBlip>
              <a:defRPr sz="3600"/>
            </a:pPr>
            <a:r>
              <a:t>平时成绩（60%）</a:t>
            </a:r>
            <a:endParaRPr sz="1200">
              <a:solidFill>
                <a:srgbClr val="000000"/>
              </a:solidFill>
              <a:latin typeface="Times Roman"/>
              <a:ea typeface="Times Roman"/>
              <a:cs typeface="Times Roman"/>
              <a:sym typeface="Times Roman"/>
            </a:endParaRPr>
          </a:p>
          <a:p>
            <a:pPr marL="915068" lvl="1" indent="-445168" defTabSz="457200">
              <a:lnSpc>
                <a:spcPct val="120000"/>
              </a:lnSpc>
              <a:spcBef>
                <a:spcPts val="0"/>
              </a:spcBef>
              <a:buBlip>
                <a:blip r:embed="rId2"/>
              </a:buBlip>
              <a:defRPr sz="3600"/>
            </a:pPr>
            <a:r>
              <a:t>每次课后作业的平均成绩为平时成绩</a:t>
            </a:r>
            <a:endParaRPr sz="1200">
              <a:solidFill>
                <a:srgbClr val="000000"/>
              </a:solidFill>
              <a:latin typeface="Times Roman"/>
              <a:ea typeface="Times Roman"/>
              <a:cs typeface="Times Roman"/>
              <a:sym typeface="Times Roman"/>
            </a:endParaRPr>
          </a:p>
          <a:p>
            <a:pPr marL="445168" indent="-445168" defTabSz="457200">
              <a:lnSpc>
                <a:spcPct val="120000"/>
              </a:lnSpc>
              <a:spcBef>
                <a:spcPts val="0"/>
              </a:spcBef>
              <a:buBlip>
                <a:blip r:embed="rId2"/>
              </a:buBlip>
              <a:defRPr sz="3600"/>
            </a:pPr>
            <a:r>
              <a:t>期末（40%）考试方式</a:t>
            </a:r>
            <a:endParaRPr sz="1200">
              <a:solidFill>
                <a:srgbClr val="000000"/>
              </a:solidFill>
              <a:latin typeface="Times Roman"/>
              <a:ea typeface="Times Roman"/>
              <a:cs typeface="Times Roman"/>
              <a:sym typeface="Times Roman"/>
            </a:endParaRPr>
          </a:p>
          <a:p>
            <a:pPr marL="915068" lvl="1" indent="-445168" defTabSz="457200">
              <a:lnSpc>
                <a:spcPct val="120000"/>
              </a:lnSpc>
              <a:spcBef>
                <a:spcPts val="0"/>
              </a:spcBef>
              <a:buBlip>
                <a:blip r:embed="rId2"/>
              </a:buBlip>
              <a:defRPr sz="3600"/>
            </a:pPr>
            <a:r>
              <a:t>开卷（可以看书看笔记但不能上网）</a:t>
            </a:r>
            <a:endParaRPr sz="1200">
              <a:solidFill>
                <a:srgbClr val="000000"/>
              </a:solidFill>
              <a:latin typeface="Times Roman"/>
              <a:ea typeface="Times Roman"/>
              <a:cs typeface="Times Roman"/>
              <a:sym typeface="Times Roman"/>
            </a:endParaRPr>
          </a:p>
          <a:p>
            <a:pPr marL="915068" lvl="1" indent="-445168" defTabSz="457200">
              <a:lnSpc>
                <a:spcPct val="120000"/>
              </a:lnSpc>
              <a:spcBef>
                <a:spcPts val="0"/>
              </a:spcBef>
              <a:buBlip>
                <a:blip r:embed="rId2"/>
              </a:buBlip>
              <a:defRPr sz="3600"/>
            </a:pPr>
            <a:r>
              <a:t>试题来自每讲的思考题</a:t>
            </a: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Parchment">
  <a:themeElements>
    <a:clrScheme name="Parchment">
      <a:dk1>
        <a:srgbClr val="3E231A"/>
      </a:dk1>
      <a:lt1>
        <a:srgbClr val="24383E"/>
      </a:lt1>
      <a:dk2>
        <a:srgbClr val="5C5E5F"/>
      </a:dk2>
      <a:lt2>
        <a:srgbClr val="CBCBCB"/>
      </a:lt2>
      <a:accent1>
        <a:srgbClr val="738CAB"/>
      </a:accent1>
      <a:accent2>
        <a:srgbClr val="7E9769"/>
      </a:accent2>
      <a:accent3>
        <a:srgbClr val="D3B64B"/>
      </a:accent3>
      <a:accent4>
        <a:srgbClr val="B99769"/>
      </a:accent4>
      <a:accent5>
        <a:srgbClr val="981800"/>
      </a:accent5>
      <a:accent6>
        <a:srgbClr val="9383A0"/>
      </a:accent6>
      <a:hlink>
        <a:srgbClr val="0000FF"/>
      </a:hlink>
      <a:folHlink>
        <a:srgbClr val="FF00FF"/>
      </a:folHlink>
    </a:clrScheme>
    <a:fontScheme name="Parchment">
      <a:majorFont>
        <a:latin typeface="Papyrus"/>
        <a:ea typeface="Papyrus"/>
        <a:cs typeface="Papyrus"/>
      </a:majorFont>
      <a:minorFont>
        <a:latin typeface="Papyrus"/>
        <a:ea typeface="Papyrus"/>
        <a:cs typeface="Papyrus"/>
      </a:minorFont>
    </a:fontScheme>
    <a:fmtScheme name="Parchm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25000"/>
              </a:srgbClr>
            </a:outerShdw>
          </a:effectLst>
        </a:effectStyle>
        <a:effectStyle>
          <a:effectLst>
            <a:outerShdw blurRad="50800" dist="25400" dir="5400000" rotWithShape="0">
              <a:srgbClr val="000000">
                <a:alpha val="25000"/>
              </a:srgbClr>
            </a:outerShdw>
          </a:effectLst>
        </a:effectStyle>
        <a:effectStyle>
          <a:effectLst>
            <a:outerShdw blurRad="50800" dist="25400" dir="5400000" rotWithShape="0">
              <a:srgbClr val="000000">
                <a:alpha val="2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25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outerShdw blurRad="76200" dist="12700" dir="5400000" rotWithShape="0">
                <a:srgbClr val="000000">
                  <a:alpha val="50000"/>
                </a:srgbClr>
              </a:outerShdw>
            </a:effectLst>
            <a:uFillTx/>
            <a:latin typeface="+mn-lt"/>
            <a:ea typeface="+mn-ea"/>
            <a:cs typeface="+mn-cs"/>
            <a:sym typeface="Papyru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3E231A"/>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Parchment">
  <a:themeElements>
    <a:clrScheme name="Parchment">
      <a:dk1>
        <a:srgbClr val="000000"/>
      </a:dk1>
      <a:lt1>
        <a:srgbClr val="FFFFFF"/>
      </a:lt1>
      <a:dk2>
        <a:srgbClr val="5C5E5F"/>
      </a:dk2>
      <a:lt2>
        <a:srgbClr val="CBCBCB"/>
      </a:lt2>
      <a:accent1>
        <a:srgbClr val="738CAB"/>
      </a:accent1>
      <a:accent2>
        <a:srgbClr val="7E9769"/>
      </a:accent2>
      <a:accent3>
        <a:srgbClr val="D3B64B"/>
      </a:accent3>
      <a:accent4>
        <a:srgbClr val="B99769"/>
      </a:accent4>
      <a:accent5>
        <a:srgbClr val="981800"/>
      </a:accent5>
      <a:accent6>
        <a:srgbClr val="9383A0"/>
      </a:accent6>
      <a:hlink>
        <a:srgbClr val="0000FF"/>
      </a:hlink>
      <a:folHlink>
        <a:srgbClr val="FF00FF"/>
      </a:folHlink>
    </a:clrScheme>
    <a:fontScheme name="Parchment">
      <a:majorFont>
        <a:latin typeface="Papyrus"/>
        <a:ea typeface="Papyrus"/>
        <a:cs typeface="Papyrus"/>
      </a:majorFont>
      <a:minorFont>
        <a:latin typeface="Papyrus"/>
        <a:ea typeface="Papyrus"/>
        <a:cs typeface="Papyrus"/>
      </a:minorFont>
    </a:fontScheme>
    <a:fmtScheme name="Parchm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25000"/>
              </a:srgbClr>
            </a:outerShdw>
          </a:effectLst>
        </a:effectStyle>
        <a:effectStyle>
          <a:effectLst>
            <a:outerShdw blurRad="50800" dist="25400" dir="5400000" rotWithShape="0">
              <a:srgbClr val="000000">
                <a:alpha val="25000"/>
              </a:srgbClr>
            </a:outerShdw>
          </a:effectLst>
        </a:effectStyle>
        <a:effectStyle>
          <a:effectLst>
            <a:outerShdw blurRad="50800" dist="25400" dir="5400000" rotWithShape="0">
              <a:srgbClr val="000000">
                <a:alpha val="2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25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outerShdw blurRad="76200" dist="12700" dir="5400000" rotWithShape="0">
                <a:srgbClr val="000000">
                  <a:alpha val="50000"/>
                </a:srgbClr>
              </a:outerShdw>
            </a:effectLst>
            <a:uFillTx/>
            <a:latin typeface="+mn-lt"/>
            <a:ea typeface="+mn-ea"/>
            <a:cs typeface="+mn-cs"/>
            <a:sym typeface="Papyru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3E231A"/>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3E231A"/>
            </a:solidFill>
            <a:effectLst/>
            <a:uFillTx/>
            <a:latin typeface="+mn-lt"/>
            <a:ea typeface="+mn-ea"/>
            <a:cs typeface="+mn-cs"/>
            <a:sym typeface="Papyru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TotalTime>
  <Words>937</Words>
  <Application>Microsoft Macintosh PowerPoint</Application>
  <PresentationFormat>自定义</PresentationFormat>
  <Paragraphs>216</Paragraphs>
  <Slides>48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48</vt:i4>
      </vt:variant>
    </vt:vector>
  </HeadingPairs>
  <TitlesOfParts>
    <vt:vector size="56" baseType="lpstr">
      <vt:lpstr>华文楷体</vt:lpstr>
      <vt:lpstr>STZhongsong</vt:lpstr>
      <vt:lpstr>Didot</vt:lpstr>
      <vt:lpstr>Helvetica Neue</vt:lpstr>
      <vt:lpstr>Papyrus</vt:lpstr>
      <vt:lpstr>Times New Roman</vt:lpstr>
      <vt:lpstr>Times Roman</vt:lpstr>
      <vt:lpstr>Parchment</vt:lpstr>
      <vt:lpstr>科学通史</vt:lpstr>
      <vt:lpstr>课程目标</vt:lpstr>
      <vt:lpstr>教学方式</vt:lpstr>
      <vt:lpstr>PowerPoint 演示文稿</vt:lpstr>
      <vt:lpstr>PowerPoint 演示文稿</vt:lpstr>
      <vt:lpstr>PowerPoint 演示文稿</vt:lpstr>
      <vt:lpstr>PowerPoint 演示文稿</vt:lpstr>
      <vt:lpstr>PowerPoint 演示文稿</vt:lpstr>
      <vt:lpstr>成绩</vt:lpstr>
      <vt:lpstr>总参考书</vt:lpstr>
      <vt:lpstr>PowerPoint 演示文稿</vt:lpstr>
      <vt:lpstr>课程进度</vt:lpstr>
      <vt:lpstr>科学通史第1讲  科学的起源</vt:lpstr>
      <vt:lpstr>扩展阅读材料</vt:lpstr>
      <vt:lpstr>要目</vt:lpstr>
      <vt:lpstr>导论：什么是科学史</vt:lpstr>
      <vt:lpstr>什么是科学史</vt:lpstr>
      <vt:lpstr>什么是科学史</vt:lpstr>
      <vt:lpstr>科学通史</vt:lpstr>
      <vt:lpstr>希腊城邦文明 自由科学的温床</vt:lpstr>
      <vt:lpstr>文明与科学</vt:lpstr>
      <vt:lpstr>实用知识</vt:lpstr>
      <vt:lpstr>PowerPoint 演示文稿</vt:lpstr>
      <vt:lpstr>爱因斯坦 （Albert Einstein, 1879-1955）</vt:lpstr>
      <vt:lpstr>纯粹科学</vt:lpstr>
      <vt:lpstr>自由科学特征之一</vt:lpstr>
      <vt:lpstr>希腊科学谱</vt:lpstr>
      <vt:lpstr>亚里士多德（Aristotle, 前384-前322） </vt:lpstr>
      <vt:lpstr>自由科学特征之二</vt:lpstr>
      <vt:lpstr>自由科学的条件</vt:lpstr>
      <vt:lpstr>自由科学的条件</vt:lpstr>
      <vt:lpstr>希腊城邦文明</vt:lpstr>
      <vt:lpstr>自然的发现 科学诞生的标志</vt:lpstr>
      <vt:lpstr>自然的发现</vt:lpstr>
      <vt:lpstr>自然·自由·理性</vt:lpstr>
      <vt:lpstr>中国古代未有自然的发现</vt:lpstr>
      <vt:lpstr>希腊数学 自由学术的典范</vt:lpstr>
      <vt:lpstr>希腊科学谱系</vt:lpstr>
      <vt:lpstr>希腊数学</vt:lpstr>
      <vt:lpstr>希腊算术</vt:lpstr>
      <vt:lpstr>希腊算术危机</vt:lpstr>
      <vt:lpstr>希腊几何</vt:lpstr>
      <vt:lpstr>希腊几何</vt:lpstr>
      <vt:lpstr>PowerPoint 演示文稿</vt:lpstr>
      <vt:lpstr>音乐</vt:lpstr>
      <vt:lpstr>中国天文</vt:lpstr>
      <vt:lpstr>希腊天文学</vt:lpstr>
      <vt:lpstr>思考题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科学通史</dc:title>
  <cp:lastModifiedBy>wu guosheng</cp:lastModifiedBy>
  <cp:revision>4</cp:revision>
  <dcterms:modified xsi:type="dcterms:W3CDTF">2021-09-15T09:40:19Z</dcterms:modified>
</cp:coreProperties>
</file>